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2"/>
  </p:notesMasterIdLst>
  <p:sldIdLst>
    <p:sldId id="317" r:id="rId2"/>
    <p:sldId id="306" r:id="rId3"/>
    <p:sldId id="338" r:id="rId4"/>
    <p:sldId id="304" r:id="rId5"/>
    <p:sldId id="261" r:id="rId6"/>
    <p:sldId id="328" r:id="rId7"/>
    <p:sldId id="263" r:id="rId8"/>
    <p:sldId id="339" r:id="rId9"/>
    <p:sldId id="265" r:id="rId10"/>
    <p:sldId id="266" r:id="rId11"/>
    <p:sldId id="308" r:id="rId12"/>
    <p:sldId id="346" r:id="rId13"/>
    <p:sldId id="347" r:id="rId14"/>
    <p:sldId id="348" r:id="rId15"/>
    <p:sldId id="270" r:id="rId16"/>
    <p:sldId id="340" r:id="rId17"/>
    <p:sldId id="341" r:id="rId18"/>
    <p:sldId id="342" r:id="rId19"/>
    <p:sldId id="343" r:id="rId20"/>
    <p:sldId id="322" r:id="rId21"/>
    <p:sldId id="332" r:id="rId22"/>
    <p:sldId id="334" r:id="rId23"/>
    <p:sldId id="333" r:id="rId24"/>
    <p:sldId id="335" r:id="rId25"/>
    <p:sldId id="337" r:id="rId26"/>
    <p:sldId id="336" r:id="rId27"/>
    <p:sldId id="327" r:id="rId28"/>
    <p:sldId id="329" r:id="rId29"/>
    <p:sldId id="331" r:id="rId30"/>
    <p:sldId id="330" r:id="rId31"/>
    <p:sldId id="274" r:id="rId32"/>
    <p:sldId id="345" r:id="rId33"/>
    <p:sldId id="276" r:id="rId34"/>
    <p:sldId id="277" r:id="rId35"/>
    <p:sldId id="278" r:id="rId36"/>
    <p:sldId id="279" r:id="rId37"/>
    <p:sldId id="280" r:id="rId38"/>
    <p:sldId id="344" r:id="rId39"/>
    <p:sldId id="282" r:id="rId40"/>
    <p:sldId id="289" r:id="rId41"/>
    <p:sldId id="283" r:id="rId42"/>
    <p:sldId id="284" r:id="rId43"/>
    <p:sldId id="314" r:id="rId44"/>
    <p:sldId id="286" r:id="rId45"/>
    <p:sldId id="287" r:id="rId46"/>
    <p:sldId id="288" r:id="rId47"/>
    <p:sldId id="315" r:id="rId48"/>
    <p:sldId id="291" r:id="rId49"/>
    <p:sldId id="292" r:id="rId50"/>
    <p:sldId id="293" r:id="rId51"/>
    <p:sldId id="294" r:id="rId52"/>
    <p:sldId id="295" r:id="rId53"/>
    <p:sldId id="296" r:id="rId54"/>
    <p:sldId id="297" r:id="rId55"/>
    <p:sldId id="298" r:id="rId56"/>
    <p:sldId id="299" r:id="rId57"/>
    <p:sldId id="300" r:id="rId58"/>
    <p:sldId id="301" r:id="rId59"/>
    <p:sldId id="349" r:id="rId60"/>
    <p:sldId id="311" r:id="rId6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404A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4775AC-0AFC-41E5-8E4C-0785609FCD4A}" type="datetimeFigureOut">
              <a:rPr lang="en-US" smtClean="0"/>
              <a:t>10/10/2019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9829FB-757E-471E-B8AA-6E89648A56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3970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98450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48a069d89f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48a069d89f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27636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4439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2153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78024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9711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6706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025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3964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18561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207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123915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95909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14952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28909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85269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77580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0345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74001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14202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89021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1825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81342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22578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17953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75684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04173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31771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70557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71366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5784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395679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1410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839346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40591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487438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45002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78192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99710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84967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53529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51698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62682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0967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492826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0815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17098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08384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164482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18422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162627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09512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60463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0993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56671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15774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1142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48a069d89f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48a069d89f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345879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BA1F9-28BB-451A-9E4E-867BDCF13FED}" type="datetime1">
              <a:rPr lang="en-US" smtClean="0"/>
              <a:t>10/10/2019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D58AA-3A79-4197-9D92-46A92067AE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4857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526A0-B81D-4039-81AE-5414BA8AEC19}" type="datetime1">
              <a:rPr lang="en-US" smtClean="0"/>
              <a:t>10/10/2019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D58AA-3A79-4197-9D92-46A92067AE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001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7DE83-2F48-496F-A1FA-9CF5DF68BFF5}" type="datetime1">
              <a:rPr lang="en-US" smtClean="0"/>
              <a:t>10/10/2019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D58AA-3A79-4197-9D92-46A92067AE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4120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566C0-215E-421D-895E-AB1A5E44F732}" type="datetime1">
              <a:rPr lang="en-US" smtClean="0"/>
              <a:t>10/10/2019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D58AA-3A79-4197-9D92-46A92067AE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7902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FD4FFA-1882-48C4-B878-F3B027F3C25F}" type="datetime1">
              <a:rPr lang="en-US" smtClean="0"/>
              <a:t>10/10/2019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D58AA-3A79-4197-9D92-46A92067AE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3148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4DAED-7FE8-40DB-B851-7BFC3D243FDA}" type="datetime1">
              <a:rPr lang="en-US" smtClean="0"/>
              <a:t>10/10/2019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D58AA-3A79-4197-9D92-46A92067AE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9110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9EA82-0F66-452F-91DF-9A34975459E3}" type="datetime1">
              <a:rPr lang="en-US" smtClean="0"/>
              <a:t>10/10/2019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D58AA-3A79-4197-9D92-46A92067AE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4278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8C783A-333C-4320-A097-6995AA852B48}" type="datetime1">
              <a:rPr lang="en-US" smtClean="0"/>
              <a:t>10/10/2019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D58AA-3A79-4197-9D92-46A92067AE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9047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4395B-4315-4BCB-A8F3-617A51131478}" type="datetime1">
              <a:rPr lang="en-US" smtClean="0"/>
              <a:t>10/10/2019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D58AA-3A79-4197-9D92-46A92067AE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6126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81EA8-582A-4C5B-B5D5-CEB5C90EF8DC}" type="datetime1">
              <a:rPr lang="en-US" smtClean="0"/>
              <a:t>10/10/2019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D58AA-3A79-4197-9D92-46A92067AE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2513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130E99-04FF-4039-A30A-42AC23D8C509}" type="datetime1">
              <a:rPr lang="en-US" smtClean="0"/>
              <a:t>10/10/2019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D58AA-3A79-4197-9D92-46A92067AE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6459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3AC207-B265-43CC-BDEB-A1FAE07B7D25}" type="datetime1">
              <a:rPr lang="en-US" smtClean="0"/>
              <a:t>10/10/2019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CD58AA-3A79-4197-9D92-46A92067AE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3144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var/www/render_temp/2616344/1457191072/slide1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1674"/>
            <a:ext cx="12192000" cy="685465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689465" y="6181859"/>
            <a:ext cx="1017431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5DCD58AA-3A79-4197-9D92-46A92067AEB3}" type="slidenum">
              <a:rPr lang="en-US" sz="4400" b="1">
                <a:solidFill>
                  <a:srgbClr val="00B050"/>
                </a:solidFill>
              </a:rPr>
              <a:pPr algn="r"/>
              <a:t>1</a:t>
            </a:fld>
            <a:endParaRPr lang="en-US" sz="4400" b="1" dirty="0">
              <a:solidFill>
                <a:srgbClr val="00B050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25061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51"/>
          <p:cNvSpPr/>
          <p:nvPr/>
        </p:nvSpPr>
        <p:spPr>
          <a:xfrm>
            <a:off x="282547" y="2932000"/>
            <a:ext cx="1611803" cy="994000"/>
          </a:xfrm>
          <a:prstGeom prst="homePlate">
            <a:avLst>
              <a:gd name="adj" fmla="val 50000"/>
            </a:avLst>
          </a:prstGeom>
          <a:ln>
            <a:headEnd type="none" w="sm" len="sm"/>
            <a:tailEnd type="none" w="sm" len="sm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spcFirstLastPara="1" wrap="square" lIns="162500" tIns="162500" rIns="162500" bIns="162500" anchor="ctr" anchorCtr="0">
            <a:noAutofit/>
          </a:bodyPr>
          <a:lstStyle/>
          <a:p>
            <a:endParaRPr sz="2400" dirty="0"/>
          </a:p>
        </p:txBody>
      </p:sp>
      <p:sp>
        <p:nvSpPr>
          <p:cNvPr id="423" name="Google Shape;423;p51"/>
          <p:cNvSpPr txBox="1"/>
          <p:nvPr/>
        </p:nvSpPr>
        <p:spPr>
          <a:xfrm>
            <a:off x="282547" y="3115367"/>
            <a:ext cx="1255600" cy="6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Week </a:t>
            </a:r>
            <a:endParaRPr sz="240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algn="ctr"/>
            <a:r>
              <a:rPr lang="en" sz="24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3</a:t>
            </a:r>
            <a:endParaRPr sz="240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424" name="Google Shape;424;p51"/>
          <p:cNvGrpSpPr/>
          <p:nvPr/>
        </p:nvGrpSpPr>
        <p:grpSpPr>
          <a:xfrm>
            <a:off x="857860" y="2177971"/>
            <a:ext cx="265200" cy="791541"/>
            <a:chOff x="777447" y="1610215"/>
            <a:chExt cx="198900" cy="593656"/>
          </a:xfrm>
        </p:grpSpPr>
        <p:cxnSp>
          <p:nvCxnSpPr>
            <p:cNvPr id="425" name="Google Shape;425;p51"/>
            <p:cNvCxnSpPr/>
            <p:nvPr/>
          </p:nvCxnSpPr>
          <p:spPr>
            <a:xfrm>
              <a:off x="876909" y="1649171"/>
              <a:ext cx="0" cy="554700"/>
            </a:xfrm>
            <a:prstGeom prst="straightConnector1">
              <a:avLst/>
            </a:prstGeom>
            <a:noFill/>
            <a:ln w="9525" cap="flat" cmpd="sng">
              <a:solidFill>
                <a:srgbClr val="FFE599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26" name="Google Shape;426;p51"/>
            <p:cNvSpPr/>
            <p:nvPr/>
          </p:nvSpPr>
          <p:spPr>
            <a:xfrm>
              <a:off x="777447" y="1610215"/>
              <a:ext cx="198900" cy="198900"/>
            </a:xfrm>
            <a:prstGeom prst="ellipse">
              <a:avLst/>
            </a:prstGeom>
            <a:solidFill>
              <a:srgbClr val="F4B400"/>
            </a:solidFill>
            <a:ln w="9525" cap="flat" cmpd="sng">
              <a:solidFill>
                <a:srgbClr val="FFE5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/>
            </a:p>
          </p:txBody>
        </p:sp>
      </p:grpSp>
      <p:sp>
        <p:nvSpPr>
          <p:cNvPr id="427" name="Google Shape;427;p51"/>
          <p:cNvSpPr txBox="1"/>
          <p:nvPr/>
        </p:nvSpPr>
        <p:spPr>
          <a:xfrm>
            <a:off x="282547" y="321972"/>
            <a:ext cx="2300800" cy="1213061"/>
          </a:xfrm>
          <a:prstGeom prst="rect">
            <a:avLst/>
          </a:prstGeom>
          <a:noFill/>
          <a:ln w="9525" cap="flat" cmpd="sng">
            <a:solidFill>
              <a:srgbClr val="FFF2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lnSpc>
                <a:spcPct val="115000"/>
              </a:lnSpc>
              <a:spcAft>
                <a:spcPts val="2133"/>
              </a:spcAft>
            </a:pPr>
            <a:r>
              <a:rPr lang="en-US" sz="2000" b="1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Working With </a:t>
            </a:r>
            <a:r>
              <a:rPr lang="en-US" sz="2000" b="1" dirty="0" err="1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Shopify</a:t>
            </a:r>
            <a:r>
              <a:rPr lang="en-US" sz="2000" b="1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Private Apps</a:t>
            </a:r>
            <a:endParaRPr sz="2000"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8" name="Google Shape;428;p51"/>
          <p:cNvSpPr/>
          <p:nvPr/>
        </p:nvSpPr>
        <p:spPr>
          <a:xfrm>
            <a:off x="1552512" y="2932000"/>
            <a:ext cx="1769600" cy="994000"/>
          </a:xfrm>
          <a:prstGeom prst="chevron">
            <a:avLst>
              <a:gd name="adj" fmla="val 50000"/>
            </a:avLst>
          </a:prstGeom>
          <a:ln>
            <a:headEnd type="none" w="sm" len="sm"/>
            <a:tailEnd type="none" w="sm" len="sm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spcFirstLastPara="1" wrap="square" lIns="162500" tIns="162500" rIns="162500" bIns="162500" anchor="ctr" anchorCtr="0">
            <a:noAutofit/>
          </a:bodyPr>
          <a:lstStyle/>
          <a:p>
            <a:endParaRPr sz="2400"/>
          </a:p>
        </p:txBody>
      </p:sp>
      <p:sp>
        <p:nvSpPr>
          <p:cNvPr id="429" name="Google Shape;429;p51"/>
          <p:cNvSpPr txBox="1"/>
          <p:nvPr/>
        </p:nvSpPr>
        <p:spPr>
          <a:xfrm>
            <a:off x="1819296" y="3115400"/>
            <a:ext cx="1134800" cy="6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Week  4</a:t>
            </a:r>
            <a:endParaRPr sz="24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430" name="Google Shape;430;p51"/>
          <p:cNvGrpSpPr/>
          <p:nvPr/>
        </p:nvGrpSpPr>
        <p:grpSpPr>
          <a:xfrm>
            <a:off x="2107309" y="3918611"/>
            <a:ext cx="265200" cy="791541"/>
            <a:chOff x="2223534" y="2938958"/>
            <a:chExt cx="198900" cy="593656"/>
          </a:xfrm>
        </p:grpSpPr>
        <p:cxnSp>
          <p:nvCxnSpPr>
            <p:cNvPr id="431" name="Google Shape;431;p51"/>
            <p:cNvCxnSpPr/>
            <p:nvPr/>
          </p:nvCxnSpPr>
          <p:spPr>
            <a:xfrm rot="10800000">
              <a:off x="2322997" y="2938958"/>
              <a:ext cx="0" cy="554700"/>
            </a:xfrm>
            <a:prstGeom prst="straightConnector1">
              <a:avLst/>
            </a:prstGeom>
            <a:noFill/>
            <a:ln w="9525" cap="flat" cmpd="sng">
              <a:solidFill>
                <a:srgbClr val="FFE599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32" name="Google Shape;432;p51"/>
            <p:cNvSpPr/>
            <p:nvPr/>
          </p:nvSpPr>
          <p:spPr>
            <a:xfrm rot="10800000" flipH="1">
              <a:off x="2223534" y="3333714"/>
              <a:ext cx="198900" cy="198900"/>
            </a:xfrm>
            <a:prstGeom prst="ellipse">
              <a:avLst/>
            </a:prstGeom>
            <a:solidFill>
              <a:srgbClr val="F4B400"/>
            </a:solidFill>
            <a:ln w="9525" cap="flat" cmpd="sng">
              <a:solidFill>
                <a:srgbClr val="FFE5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433" name="Google Shape;433;p51"/>
          <p:cNvSpPr txBox="1"/>
          <p:nvPr/>
        </p:nvSpPr>
        <p:spPr>
          <a:xfrm>
            <a:off x="880100" y="4886166"/>
            <a:ext cx="2355168" cy="1224701"/>
          </a:xfrm>
          <a:prstGeom prst="rect">
            <a:avLst/>
          </a:prstGeom>
          <a:noFill/>
          <a:ln w="9525" cap="flat" cmpd="sng">
            <a:solidFill>
              <a:srgbClr val="FFF2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lnSpc>
                <a:spcPct val="115000"/>
              </a:lnSpc>
              <a:spcAft>
                <a:spcPts val="2133"/>
              </a:spcAft>
            </a:pPr>
            <a:r>
              <a:rPr lang="en" sz="2000" b="1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Adding Payment Gateway</a:t>
            </a:r>
            <a:endParaRPr sz="2000"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4" name="Google Shape;434;p51"/>
          <p:cNvSpPr/>
          <p:nvPr/>
        </p:nvSpPr>
        <p:spPr>
          <a:xfrm>
            <a:off x="2980115" y="2932000"/>
            <a:ext cx="1769600" cy="994000"/>
          </a:xfrm>
          <a:prstGeom prst="chevron">
            <a:avLst>
              <a:gd name="adj" fmla="val 50000"/>
            </a:avLst>
          </a:prstGeom>
          <a:ln>
            <a:headEnd type="none" w="sm" len="sm"/>
            <a:tailEnd type="none" w="sm" len="sm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spcFirstLastPara="1" wrap="square" lIns="162500" tIns="162500" rIns="162500" bIns="162500" anchor="ctr" anchorCtr="0">
            <a:noAutofit/>
          </a:bodyPr>
          <a:lstStyle/>
          <a:p>
            <a:endParaRPr sz="2400"/>
          </a:p>
        </p:txBody>
      </p:sp>
      <p:sp>
        <p:nvSpPr>
          <p:cNvPr id="435" name="Google Shape;435;p51"/>
          <p:cNvSpPr txBox="1"/>
          <p:nvPr/>
        </p:nvSpPr>
        <p:spPr>
          <a:xfrm>
            <a:off x="3235268" y="3115400"/>
            <a:ext cx="1134800" cy="6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Week 5</a:t>
            </a:r>
            <a:endParaRPr sz="240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6" name="Google Shape;436;p51"/>
          <p:cNvSpPr txBox="1"/>
          <p:nvPr/>
        </p:nvSpPr>
        <p:spPr>
          <a:xfrm>
            <a:off x="3157290" y="0"/>
            <a:ext cx="1825810" cy="1850536"/>
          </a:xfrm>
          <a:prstGeom prst="rect">
            <a:avLst/>
          </a:prstGeom>
          <a:noFill/>
          <a:ln w="9525" cap="flat" cmpd="sng">
            <a:solidFill>
              <a:srgbClr val="FFF2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lnSpc>
                <a:spcPct val="115000"/>
              </a:lnSpc>
              <a:spcAft>
                <a:spcPts val="2133"/>
              </a:spcAft>
            </a:pPr>
            <a:r>
              <a:rPr lang="en" sz="2000" b="1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Working with the database</a:t>
            </a:r>
            <a:endParaRPr sz="2000"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7" name="Google Shape;437;p51"/>
          <p:cNvSpPr/>
          <p:nvPr/>
        </p:nvSpPr>
        <p:spPr>
          <a:xfrm>
            <a:off x="4407717" y="2932000"/>
            <a:ext cx="1769600" cy="994000"/>
          </a:xfrm>
          <a:prstGeom prst="chevron">
            <a:avLst>
              <a:gd name="adj" fmla="val 50000"/>
            </a:avLst>
          </a:prstGeom>
          <a:ln>
            <a:headEnd type="none" w="sm" len="sm"/>
            <a:tailEnd type="none" w="sm" len="sm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spcFirstLastPara="1" wrap="square" lIns="162500" tIns="162500" rIns="162500" bIns="162500" anchor="ctr" anchorCtr="0">
            <a:noAutofit/>
          </a:bodyPr>
          <a:lstStyle/>
          <a:p>
            <a:endParaRPr sz="2400"/>
          </a:p>
        </p:txBody>
      </p:sp>
      <p:sp>
        <p:nvSpPr>
          <p:cNvPr id="438" name="Google Shape;438;p51"/>
          <p:cNvSpPr txBox="1"/>
          <p:nvPr/>
        </p:nvSpPr>
        <p:spPr>
          <a:xfrm>
            <a:off x="4657716" y="3115400"/>
            <a:ext cx="1134800" cy="6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Week 6</a:t>
            </a:r>
            <a:endParaRPr sz="24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439" name="Google Shape;439;p51"/>
          <p:cNvGrpSpPr/>
          <p:nvPr/>
        </p:nvGrpSpPr>
        <p:grpSpPr>
          <a:xfrm>
            <a:off x="7964093" y="3918611"/>
            <a:ext cx="265200" cy="791541"/>
            <a:chOff x="5958946" y="2938958"/>
            <a:chExt cx="198900" cy="593656"/>
          </a:xfrm>
        </p:grpSpPr>
        <p:cxnSp>
          <p:nvCxnSpPr>
            <p:cNvPr id="440" name="Google Shape;440;p51"/>
            <p:cNvCxnSpPr/>
            <p:nvPr/>
          </p:nvCxnSpPr>
          <p:spPr>
            <a:xfrm rot="10800000">
              <a:off x="6058409" y="2938958"/>
              <a:ext cx="0" cy="554700"/>
            </a:xfrm>
            <a:prstGeom prst="straightConnector1">
              <a:avLst/>
            </a:prstGeom>
            <a:noFill/>
            <a:ln w="9525" cap="flat" cmpd="sng">
              <a:solidFill>
                <a:srgbClr val="FFE599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41" name="Google Shape;441;p51"/>
            <p:cNvSpPr/>
            <p:nvPr/>
          </p:nvSpPr>
          <p:spPr>
            <a:xfrm rot="10800000" flipH="1">
              <a:off x="5958946" y="3333714"/>
              <a:ext cx="198900" cy="198900"/>
            </a:xfrm>
            <a:prstGeom prst="ellipse">
              <a:avLst/>
            </a:prstGeom>
            <a:solidFill>
              <a:srgbClr val="F4B400"/>
            </a:solidFill>
            <a:ln w="9525" cap="flat" cmpd="sng">
              <a:solidFill>
                <a:srgbClr val="FFE5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442" name="Google Shape;442;p51"/>
          <p:cNvSpPr txBox="1"/>
          <p:nvPr/>
        </p:nvSpPr>
        <p:spPr>
          <a:xfrm>
            <a:off x="3718300" y="4886166"/>
            <a:ext cx="2529600" cy="852433"/>
          </a:xfrm>
          <a:prstGeom prst="rect">
            <a:avLst/>
          </a:prstGeom>
          <a:noFill/>
          <a:ln w="9525" cap="flat" cmpd="sng">
            <a:solidFill>
              <a:srgbClr val="FFF2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lnSpc>
                <a:spcPct val="115000"/>
              </a:lnSpc>
              <a:spcAft>
                <a:spcPts val="2133"/>
              </a:spcAft>
            </a:pPr>
            <a:r>
              <a:rPr lang="en" sz="2000" b="1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Working with the database</a:t>
            </a:r>
            <a:endParaRPr sz="2000"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3" name="Google Shape;443;p51"/>
          <p:cNvSpPr/>
          <p:nvPr/>
        </p:nvSpPr>
        <p:spPr>
          <a:xfrm>
            <a:off x="5835320" y="2932000"/>
            <a:ext cx="1769600" cy="994000"/>
          </a:xfrm>
          <a:prstGeom prst="chevron">
            <a:avLst>
              <a:gd name="adj" fmla="val 50000"/>
            </a:avLst>
          </a:prstGeom>
          <a:ln>
            <a:headEnd type="none" w="sm" len="sm"/>
            <a:tailEnd type="none" w="sm" len="sm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spcFirstLastPara="1" wrap="square" lIns="162500" tIns="162500" rIns="162500" bIns="162500" anchor="ctr" anchorCtr="0">
            <a:noAutofit/>
          </a:bodyPr>
          <a:lstStyle/>
          <a:p>
            <a:endParaRPr sz="2400"/>
          </a:p>
        </p:txBody>
      </p:sp>
      <p:sp>
        <p:nvSpPr>
          <p:cNvPr id="444" name="Google Shape;444;p51"/>
          <p:cNvSpPr txBox="1"/>
          <p:nvPr/>
        </p:nvSpPr>
        <p:spPr>
          <a:xfrm>
            <a:off x="6119732" y="3115400"/>
            <a:ext cx="1134800" cy="6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Week 7</a:t>
            </a:r>
            <a:endParaRPr sz="24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445" name="Google Shape;445;p51"/>
          <p:cNvGrpSpPr/>
          <p:nvPr/>
        </p:nvGrpSpPr>
        <p:grpSpPr>
          <a:xfrm>
            <a:off x="9312009" y="2146954"/>
            <a:ext cx="265200" cy="791541"/>
            <a:chOff x="3918084" y="1610215"/>
            <a:chExt cx="198900" cy="593656"/>
          </a:xfrm>
        </p:grpSpPr>
        <p:cxnSp>
          <p:nvCxnSpPr>
            <p:cNvPr id="446" name="Google Shape;446;p51"/>
            <p:cNvCxnSpPr/>
            <p:nvPr/>
          </p:nvCxnSpPr>
          <p:spPr>
            <a:xfrm>
              <a:off x="4017546" y="1649171"/>
              <a:ext cx="0" cy="554700"/>
            </a:xfrm>
            <a:prstGeom prst="straightConnector1">
              <a:avLst/>
            </a:prstGeom>
            <a:noFill/>
            <a:ln w="9525" cap="flat" cmpd="sng">
              <a:solidFill>
                <a:srgbClr val="FFE599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47" name="Google Shape;447;p51"/>
            <p:cNvSpPr/>
            <p:nvPr/>
          </p:nvSpPr>
          <p:spPr>
            <a:xfrm>
              <a:off x="3918084" y="1610215"/>
              <a:ext cx="198900" cy="198900"/>
            </a:xfrm>
            <a:prstGeom prst="ellipse">
              <a:avLst/>
            </a:prstGeom>
            <a:solidFill>
              <a:srgbClr val="F4B400"/>
            </a:solidFill>
            <a:ln w="9525" cap="flat" cmpd="sng">
              <a:solidFill>
                <a:srgbClr val="FFE5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448" name="Google Shape;448;p51"/>
          <p:cNvSpPr txBox="1"/>
          <p:nvPr/>
        </p:nvSpPr>
        <p:spPr>
          <a:xfrm>
            <a:off x="5513493" y="672087"/>
            <a:ext cx="2300800" cy="893600"/>
          </a:xfrm>
          <a:prstGeom prst="rect">
            <a:avLst/>
          </a:prstGeom>
          <a:noFill/>
          <a:ln w="9525" cap="flat" cmpd="sng">
            <a:solidFill>
              <a:srgbClr val="FFF2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lnSpc>
                <a:spcPct val="115000"/>
              </a:lnSpc>
              <a:spcAft>
                <a:spcPts val="2133"/>
              </a:spcAft>
            </a:pPr>
            <a:r>
              <a:rPr lang="en" sz="2000" b="1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Integrating modules</a:t>
            </a:r>
            <a:endParaRPr sz="2000"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9" name="Google Shape;449;p51"/>
          <p:cNvSpPr/>
          <p:nvPr/>
        </p:nvSpPr>
        <p:spPr>
          <a:xfrm>
            <a:off x="7271297" y="2932000"/>
            <a:ext cx="1769600" cy="994000"/>
          </a:xfrm>
          <a:prstGeom prst="chevron">
            <a:avLst>
              <a:gd name="adj" fmla="val 50000"/>
            </a:avLst>
          </a:prstGeom>
          <a:ln>
            <a:headEnd type="none" w="sm" len="sm"/>
            <a:tailEnd type="none" w="sm" len="sm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spcFirstLastPara="1" wrap="square" lIns="162500" tIns="162500" rIns="162500" bIns="162500" anchor="ctr" anchorCtr="0">
            <a:noAutofit/>
          </a:bodyPr>
          <a:lstStyle/>
          <a:p>
            <a:endParaRPr sz="2400"/>
          </a:p>
        </p:txBody>
      </p:sp>
      <p:sp>
        <p:nvSpPr>
          <p:cNvPr id="450" name="Google Shape;450;p51"/>
          <p:cNvSpPr txBox="1"/>
          <p:nvPr/>
        </p:nvSpPr>
        <p:spPr>
          <a:xfrm>
            <a:off x="7555709" y="3115400"/>
            <a:ext cx="1134800" cy="6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Week 8</a:t>
            </a:r>
            <a:endParaRPr sz="240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1" name="Google Shape;451;p51"/>
          <p:cNvSpPr/>
          <p:nvPr/>
        </p:nvSpPr>
        <p:spPr>
          <a:xfrm>
            <a:off x="8707275" y="2932000"/>
            <a:ext cx="1769600" cy="994000"/>
          </a:xfrm>
          <a:prstGeom prst="chevron">
            <a:avLst>
              <a:gd name="adj" fmla="val 50000"/>
            </a:avLst>
          </a:prstGeom>
          <a:ln>
            <a:headEnd type="none" w="sm" len="sm"/>
            <a:tailEnd type="none" w="sm" len="sm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spcFirstLastPara="1" wrap="square" lIns="162500" tIns="162500" rIns="162500" bIns="162500" anchor="ctr" anchorCtr="0">
            <a:noAutofit/>
          </a:bodyPr>
          <a:lstStyle/>
          <a:p>
            <a:endParaRPr sz="2400"/>
          </a:p>
        </p:txBody>
      </p:sp>
      <p:sp>
        <p:nvSpPr>
          <p:cNvPr id="452" name="Google Shape;452;p51"/>
          <p:cNvSpPr txBox="1"/>
          <p:nvPr/>
        </p:nvSpPr>
        <p:spPr>
          <a:xfrm>
            <a:off x="8991687" y="3115400"/>
            <a:ext cx="1134800" cy="6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Week 9</a:t>
            </a:r>
            <a:endParaRPr sz="24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3" name="Google Shape;453;p51"/>
          <p:cNvSpPr/>
          <p:nvPr/>
        </p:nvSpPr>
        <p:spPr>
          <a:xfrm>
            <a:off x="10143252" y="2932000"/>
            <a:ext cx="1769600" cy="994000"/>
          </a:xfrm>
          <a:prstGeom prst="chevron">
            <a:avLst>
              <a:gd name="adj" fmla="val 50000"/>
            </a:avLst>
          </a:prstGeom>
          <a:ln>
            <a:headEnd type="none" w="sm" len="sm"/>
            <a:tailEnd type="none" w="sm" len="sm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spcFirstLastPara="1" wrap="square" lIns="162500" tIns="162500" rIns="162500" bIns="162500" anchor="ctr" anchorCtr="0">
            <a:noAutofit/>
          </a:bodyPr>
          <a:lstStyle/>
          <a:p>
            <a:endParaRPr sz="2400"/>
          </a:p>
        </p:txBody>
      </p:sp>
      <p:sp>
        <p:nvSpPr>
          <p:cNvPr id="454" name="Google Shape;454;p51"/>
          <p:cNvSpPr txBox="1"/>
          <p:nvPr/>
        </p:nvSpPr>
        <p:spPr>
          <a:xfrm>
            <a:off x="10427664" y="3115400"/>
            <a:ext cx="1134800" cy="6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Week 10</a:t>
            </a:r>
            <a:endParaRPr sz="24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455" name="Google Shape;455;p51"/>
          <p:cNvGrpSpPr/>
          <p:nvPr/>
        </p:nvGrpSpPr>
        <p:grpSpPr>
          <a:xfrm>
            <a:off x="4850509" y="3918611"/>
            <a:ext cx="265200" cy="791541"/>
            <a:chOff x="2223534" y="2938958"/>
            <a:chExt cx="198900" cy="593656"/>
          </a:xfrm>
        </p:grpSpPr>
        <p:cxnSp>
          <p:nvCxnSpPr>
            <p:cNvPr id="456" name="Google Shape;456;p51"/>
            <p:cNvCxnSpPr/>
            <p:nvPr/>
          </p:nvCxnSpPr>
          <p:spPr>
            <a:xfrm rot="10800000">
              <a:off x="2322997" y="2938958"/>
              <a:ext cx="0" cy="554700"/>
            </a:xfrm>
            <a:prstGeom prst="straightConnector1">
              <a:avLst/>
            </a:prstGeom>
            <a:noFill/>
            <a:ln w="9525" cap="flat" cmpd="sng">
              <a:solidFill>
                <a:srgbClr val="FFE599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57" name="Google Shape;457;p51"/>
            <p:cNvSpPr/>
            <p:nvPr/>
          </p:nvSpPr>
          <p:spPr>
            <a:xfrm rot="10800000" flipH="1">
              <a:off x="2223534" y="3333714"/>
              <a:ext cx="198900" cy="198900"/>
            </a:xfrm>
            <a:prstGeom prst="ellipse">
              <a:avLst/>
            </a:prstGeom>
            <a:solidFill>
              <a:srgbClr val="F4B400"/>
            </a:solidFill>
            <a:ln w="9525" cap="flat" cmpd="sng">
              <a:solidFill>
                <a:srgbClr val="FFE5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458" name="Google Shape;458;p51"/>
          <p:cNvGrpSpPr/>
          <p:nvPr/>
        </p:nvGrpSpPr>
        <p:grpSpPr>
          <a:xfrm>
            <a:off x="10438509" y="3918611"/>
            <a:ext cx="265200" cy="791541"/>
            <a:chOff x="2223534" y="2938958"/>
            <a:chExt cx="198900" cy="593656"/>
          </a:xfrm>
        </p:grpSpPr>
        <p:cxnSp>
          <p:nvCxnSpPr>
            <p:cNvPr id="459" name="Google Shape;459;p51"/>
            <p:cNvCxnSpPr/>
            <p:nvPr/>
          </p:nvCxnSpPr>
          <p:spPr>
            <a:xfrm rot="10800000">
              <a:off x="2322997" y="2938958"/>
              <a:ext cx="0" cy="554700"/>
            </a:xfrm>
            <a:prstGeom prst="straightConnector1">
              <a:avLst/>
            </a:prstGeom>
            <a:noFill/>
            <a:ln w="9525" cap="flat" cmpd="sng">
              <a:solidFill>
                <a:srgbClr val="FFE599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60" name="Google Shape;460;p51"/>
            <p:cNvSpPr/>
            <p:nvPr/>
          </p:nvSpPr>
          <p:spPr>
            <a:xfrm rot="10800000" flipH="1">
              <a:off x="2223534" y="3333714"/>
              <a:ext cx="198900" cy="198900"/>
            </a:xfrm>
            <a:prstGeom prst="ellipse">
              <a:avLst/>
            </a:prstGeom>
            <a:solidFill>
              <a:srgbClr val="F4B400"/>
            </a:solidFill>
            <a:ln w="9525" cap="flat" cmpd="sng">
              <a:solidFill>
                <a:srgbClr val="FFE5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461" name="Google Shape;461;p51"/>
          <p:cNvGrpSpPr/>
          <p:nvPr/>
        </p:nvGrpSpPr>
        <p:grpSpPr>
          <a:xfrm>
            <a:off x="3553893" y="2146954"/>
            <a:ext cx="265200" cy="791541"/>
            <a:chOff x="777447" y="1610215"/>
            <a:chExt cx="198900" cy="593656"/>
          </a:xfrm>
        </p:grpSpPr>
        <p:cxnSp>
          <p:nvCxnSpPr>
            <p:cNvPr id="462" name="Google Shape;462;p51"/>
            <p:cNvCxnSpPr/>
            <p:nvPr/>
          </p:nvCxnSpPr>
          <p:spPr>
            <a:xfrm>
              <a:off x="876909" y="1649171"/>
              <a:ext cx="0" cy="554700"/>
            </a:xfrm>
            <a:prstGeom prst="straightConnector1">
              <a:avLst/>
            </a:prstGeom>
            <a:noFill/>
            <a:ln w="9525" cap="flat" cmpd="sng">
              <a:solidFill>
                <a:srgbClr val="FFE599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63" name="Google Shape;463;p51"/>
            <p:cNvSpPr/>
            <p:nvPr/>
          </p:nvSpPr>
          <p:spPr>
            <a:xfrm>
              <a:off x="777447" y="1610215"/>
              <a:ext cx="198900" cy="198900"/>
            </a:xfrm>
            <a:prstGeom prst="ellipse">
              <a:avLst/>
            </a:prstGeom>
            <a:solidFill>
              <a:srgbClr val="F4B400"/>
            </a:solidFill>
            <a:ln w="9525" cap="flat" cmpd="sng">
              <a:solidFill>
                <a:srgbClr val="FFE5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464" name="Google Shape;464;p51"/>
          <p:cNvGrpSpPr/>
          <p:nvPr/>
        </p:nvGrpSpPr>
        <p:grpSpPr>
          <a:xfrm>
            <a:off x="6398693" y="2146954"/>
            <a:ext cx="265200" cy="791541"/>
            <a:chOff x="777447" y="1610215"/>
            <a:chExt cx="198900" cy="593656"/>
          </a:xfrm>
        </p:grpSpPr>
        <p:cxnSp>
          <p:nvCxnSpPr>
            <p:cNvPr id="465" name="Google Shape;465;p51"/>
            <p:cNvCxnSpPr/>
            <p:nvPr/>
          </p:nvCxnSpPr>
          <p:spPr>
            <a:xfrm>
              <a:off x="876909" y="1649171"/>
              <a:ext cx="0" cy="554700"/>
            </a:xfrm>
            <a:prstGeom prst="straightConnector1">
              <a:avLst/>
            </a:prstGeom>
            <a:noFill/>
            <a:ln w="9525" cap="flat" cmpd="sng">
              <a:solidFill>
                <a:srgbClr val="FFE599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66" name="Google Shape;466;p51"/>
            <p:cNvSpPr/>
            <p:nvPr/>
          </p:nvSpPr>
          <p:spPr>
            <a:xfrm>
              <a:off x="777447" y="1610215"/>
              <a:ext cx="198900" cy="198900"/>
            </a:xfrm>
            <a:prstGeom prst="ellipse">
              <a:avLst/>
            </a:prstGeom>
            <a:solidFill>
              <a:srgbClr val="F4B400"/>
            </a:solidFill>
            <a:ln w="9525" cap="flat" cmpd="sng">
              <a:solidFill>
                <a:srgbClr val="FFE5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467" name="Google Shape;467;p51"/>
          <p:cNvSpPr txBox="1"/>
          <p:nvPr/>
        </p:nvSpPr>
        <p:spPr>
          <a:xfrm>
            <a:off x="6738300" y="4886166"/>
            <a:ext cx="2253600" cy="969004"/>
          </a:xfrm>
          <a:prstGeom prst="rect">
            <a:avLst/>
          </a:prstGeom>
          <a:noFill/>
          <a:ln w="9525" cap="flat" cmpd="sng">
            <a:solidFill>
              <a:srgbClr val="FFF2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lnSpc>
                <a:spcPct val="115000"/>
              </a:lnSpc>
              <a:spcAft>
                <a:spcPts val="2133"/>
              </a:spcAft>
            </a:pPr>
            <a:r>
              <a:rPr lang="en-US" sz="2000" b="1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Running the app on server side</a:t>
            </a:r>
            <a:endParaRPr sz="2000"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68" name="Google Shape;468;p51"/>
          <p:cNvSpPr txBox="1"/>
          <p:nvPr/>
        </p:nvSpPr>
        <p:spPr>
          <a:xfrm>
            <a:off x="8229300" y="729814"/>
            <a:ext cx="2120000" cy="943600"/>
          </a:xfrm>
          <a:prstGeom prst="rect">
            <a:avLst/>
          </a:prstGeom>
          <a:noFill/>
          <a:ln w="9525" cap="flat" cmpd="sng">
            <a:solidFill>
              <a:srgbClr val="FFF2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lnSpc>
                <a:spcPct val="115000"/>
              </a:lnSpc>
              <a:spcAft>
                <a:spcPts val="2133"/>
              </a:spcAft>
            </a:pPr>
            <a:r>
              <a:rPr lang="en" sz="2000" b="1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Testing </a:t>
            </a:r>
            <a:endParaRPr sz="2000"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69" name="Google Shape;469;p51"/>
          <p:cNvSpPr txBox="1"/>
          <p:nvPr/>
        </p:nvSpPr>
        <p:spPr>
          <a:xfrm>
            <a:off x="9312000" y="4864999"/>
            <a:ext cx="2716000" cy="1245867"/>
          </a:xfrm>
          <a:prstGeom prst="rect">
            <a:avLst/>
          </a:prstGeom>
          <a:noFill/>
          <a:ln w="9525" cap="flat" cmpd="sng">
            <a:solidFill>
              <a:srgbClr val="FFF2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lnSpc>
                <a:spcPct val="115000"/>
              </a:lnSpc>
              <a:spcAft>
                <a:spcPts val="2133"/>
              </a:spcAft>
            </a:pPr>
            <a:r>
              <a:rPr lang="en" sz="2000" b="1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Documentation </a:t>
            </a:r>
            <a:endParaRPr lang="en" sz="2000"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0" name="Google Shape;470;p51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 algn="r">
              <a:buClr>
                <a:srgbClr val="000000"/>
              </a:buClr>
              <a:buSzPts val="1100"/>
            </a:pPr>
            <a:fld id="{00000000-1234-1234-1234-123412341234}" type="slidenum">
              <a:rPr lang="en" sz="4400" b="1">
                <a:solidFill>
                  <a:srgbClr val="00B050"/>
                </a:solidFill>
              </a:rPr>
              <a:pPr algn="r">
                <a:buClr>
                  <a:srgbClr val="000000"/>
                </a:buClr>
                <a:buSzPts val="1100"/>
              </a:pPr>
              <a:t>10</a:t>
            </a:fld>
            <a:endParaRPr sz="4400" b="1" dirty="0">
              <a:solidFill>
                <a:srgbClr val="00B05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407717" y="6110866"/>
            <a:ext cx="54059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Fig : Time Line Of Second Part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74448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523999" y="151796"/>
            <a:ext cx="9144000" cy="745074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Work Division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743122" y="6492875"/>
            <a:ext cx="2743200" cy="365125"/>
          </a:xfrm>
        </p:spPr>
        <p:txBody>
          <a:bodyPr/>
          <a:lstStyle/>
          <a:p>
            <a:fld id="{5DCD58AA-3A79-4197-9D92-46A92067AEB3}" type="slidenum">
              <a:rPr lang="en-US" sz="4400" b="1" smtClean="0">
                <a:solidFill>
                  <a:srgbClr val="00B050"/>
                </a:solidFill>
              </a:rPr>
              <a:t>11</a:t>
            </a:fld>
            <a:endParaRPr lang="en-US" sz="4400" b="1" dirty="0">
              <a:solidFill>
                <a:srgbClr val="00B050"/>
              </a:solidFill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794510"/>
              </p:ext>
            </p:extLst>
          </p:nvPr>
        </p:nvGraphicFramePr>
        <p:xfrm>
          <a:off x="463825" y="777596"/>
          <a:ext cx="11264347" cy="5596008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{5C22544A-7EE6-4342-B048-85BDC9FD1C3A}</a:tableStyleId>
              </a:tblPr>
              <a:tblGrid>
                <a:gridCol w="3755227"/>
                <a:gridCol w="1561341"/>
                <a:gridCol w="1801549"/>
                <a:gridCol w="1681444"/>
                <a:gridCol w="1210374"/>
                <a:gridCol w="1254412"/>
              </a:tblGrid>
              <a:tr h="330338">
                <a:tc gridSpan="6">
                  <a:txBody>
                    <a:bodyPr/>
                    <a:lstStyle/>
                    <a:p>
                      <a:pPr marL="2086610" marR="2085340" algn="ctr">
                        <a:lnSpc>
                          <a:spcPts val="955"/>
                        </a:lnSpc>
                        <a:spcBef>
                          <a:spcPts val="105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62043">
                <a:tc>
                  <a:txBody>
                    <a:bodyPr/>
                    <a:lstStyle/>
                    <a:p>
                      <a:pPr marL="74930" marR="0" algn="ctr">
                        <a:lnSpc>
                          <a:spcPts val="955"/>
                        </a:lnSpc>
                        <a:spcBef>
                          <a:spcPts val="105"/>
                        </a:spcBef>
                        <a:spcAft>
                          <a:spcPts val="0"/>
                        </a:spcAft>
                      </a:pPr>
                      <a:endParaRPr lang="en-US" sz="1100" dirty="0" smtClean="0">
                        <a:effectLst/>
                      </a:endParaRPr>
                    </a:p>
                    <a:p>
                      <a:pPr marL="74930" marR="0" algn="ctr">
                        <a:lnSpc>
                          <a:spcPts val="955"/>
                        </a:lnSpc>
                        <a:spcBef>
                          <a:spcPts val="105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</a:rPr>
                        <a:t>Work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4610" marR="0" algn="ctr">
                        <a:lnSpc>
                          <a:spcPts val="955"/>
                        </a:lnSpc>
                        <a:spcBef>
                          <a:spcPts val="105"/>
                        </a:spcBef>
                        <a:spcAft>
                          <a:spcPts val="0"/>
                        </a:spcAft>
                      </a:pPr>
                      <a:endParaRPr lang="en-US" sz="1100" dirty="0" smtClean="0">
                        <a:effectLst/>
                      </a:endParaRPr>
                    </a:p>
                    <a:p>
                      <a:pPr marL="54610" marR="0" algn="ctr">
                        <a:lnSpc>
                          <a:spcPts val="955"/>
                        </a:lnSpc>
                        <a:spcBef>
                          <a:spcPts val="105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err="1" smtClean="0">
                          <a:effectLst/>
                        </a:rPr>
                        <a:t>Nopa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0645" marR="0" algn="ctr">
                        <a:lnSpc>
                          <a:spcPts val="955"/>
                        </a:lnSpc>
                        <a:spcBef>
                          <a:spcPts val="105"/>
                        </a:spcBef>
                        <a:spcAft>
                          <a:spcPts val="0"/>
                        </a:spcAft>
                      </a:pPr>
                      <a:endParaRPr lang="en-US" sz="1100" dirty="0" smtClean="0">
                        <a:effectLst/>
                      </a:endParaRPr>
                    </a:p>
                    <a:p>
                      <a:pPr marL="80645" marR="0" algn="ctr">
                        <a:lnSpc>
                          <a:spcPts val="955"/>
                        </a:lnSpc>
                        <a:spcBef>
                          <a:spcPts val="105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err="1" smtClean="0">
                          <a:effectLst/>
                        </a:rPr>
                        <a:t>Sukannya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0010" marR="0" algn="ctr">
                        <a:lnSpc>
                          <a:spcPts val="955"/>
                        </a:lnSpc>
                        <a:spcBef>
                          <a:spcPts val="105"/>
                        </a:spcBef>
                        <a:spcAft>
                          <a:spcPts val="0"/>
                        </a:spcAft>
                      </a:pPr>
                      <a:endParaRPr lang="en-US" sz="1100" dirty="0" smtClean="0">
                        <a:effectLst/>
                      </a:endParaRPr>
                    </a:p>
                    <a:p>
                      <a:pPr marL="80010" marR="0" algn="ctr">
                        <a:lnSpc>
                          <a:spcPts val="955"/>
                        </a:lnSpc>
                        <a:spcBef>
                          <a:spcPts val="105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err="1" smtClean="0">
                          <a:effectLst/>
                        </a:rPr>
                        <a:t>Ajmaree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79375" marR="0" algn="ctr">
                        <a:lnSpc>
                          <a:spcPts val="955"/>
                        </a:lnSpc>
                        <a:spcBef>
                          <a:spcPts val="105"/>
                        </a:spcBef>
                        <a:spcAft>
                          <a:spcPts val="0"/>
                        </a:spcAft>
                      </a:pPr>
                      <a:endParaRPr lang="en-US" sz="1100" dirty="0" smtClean="0">
                        <a:effectLst/>
                      </a:endParaRPr>
                    </a:p>
                    <a:p>
                      <a:pPr marL="79375" marR="0" algn="ctr">
                        <a:lnSpc>
                          <a:spcPts val="955"/>
                        </a:lnSpc>
                        <a:spcBef>
                          <a:spcPts val="105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</a:rPr>
                        <a:t>Nasir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79375" marR="0" algn="ctr">
                        <a:lnSpc>
                          <a:spcPts val="955"/>
                        </a:lnSpc>
                        <a:spcBef>
                          <a:spcPts val="105"/>
                        </a:spcBef>
                        <a:spcAft>
                          <a:spcPts val="0"/>
                        </a:spcAft>
                      </a:pPr>
                      <a:endParaRPr lang="en-US" sz="1100" dirty="0" smtClean="0">
                        <a:effectLst/>
                      </a:endParaRPr>
                    </a:p>
                    <a:p>
                      <a:pPr marL="79375" marR="0" algn="ctr">
                        <a:lnSpc>
                          <a:spcPts val="955"/>
                        </a:lnSpc>
                        <a:spcBef>
                          <a:spcPts val="105"/>
                        </a:spcBef>
                        <a:spcAft>
                          <a:spcPts val="0"/>
                        </a:spcAft>
                      </a:pPr>
                      <a:r>
                        <a:rPr lang="en-US" sz="1400" b="0" dirty="0" err="1" smtClean="0">
                          <a:solidFill>
                            <a:schemeClr val="tx1"/>
                          </a:solidFill>
                          <a:effectLst/>
                        </a:rPr>
                        <a:t>Prity</a:t>
                      </a:r>
                      <a:endParaRPr lang="en-US" sz="14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</a:tr>
              <a:tr h="481699">
                <a:tc>
                  <a:txBody>
                    <a:bodyPr/>
                    <a:lstStyle/>
                    <a:p>
                      <a:pPr marL="74930" marR="0" algn="ctr">
                        <a:lnSpc>
                          <a:spcPts val="955"/>
                        </a:lnSpc>
                        <a:spcBef>
                          <a:spcPts val="125"/>
                        </a:spcBef>
                        <a:spcAft>
                          <a:spcPts val="0"/>
                        </a:spcAft>
                      </a:pPr>
                      <a:endParaRPr lang="en-US" sz="1100" dirty="0" smtClean="0">
                        <a:effectLst/>
                      </a:endParaRPr>
                    </a:p>
                    <a:p>
                      <a:pPr marL="74930" marR="0" algn="ctr">
                        <a:lnSpc>
                          <a:spcPts val="955"/>
                        </a:lnSpc>
                        <a:spcBef>
                          <a:spcPts val="125"/>
                        </a:spcBef>
                        <a:spcAft>
                          <a:spcPts val="0"/>
                        </a:spcAft>
                      </a:pPr>
                      <a:r>
                        <a:rPr lang="en-US" sz="1400" b="0" dirty="0" smtClean="0">
                          <a:effectLst/>
                        </a:rPr>
                        <a:t>Project </a:t>
                      </a:r>
                      <a:r>
                        <a:rPr lang="en-US" sz="1400" b="0" dirty="0">
                          <a:effectLst/>
                        </a:rPr>
                        <a:t>proposal</a:t>
                      </a:r>
                      <a:endParaRPr lang="en-US" sz="14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4610" marR="0" algn="ctr">
                        <a:lnSpc>
                          <a:spcPts val="59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</a:endParaRPr>
                    </a:p>
                    <a:p>
                      <a:pPr marL="54610" marR="0" algn="ctr">
                        <a:lnSpc>
                          <a:spcPts val="59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 smtClean="0">
                        <a:effectLst/>
                        <a:latin typeface="+mn-lt"/>
                        <a:ea typeface="+mn-ea"/>
                      </a:endParaRPr>
                    </a:p>
                    <a:p>
                      <a:pPr marL="54610" marR="0" indent="0" algn="ctr" defTabSz="914400" rtl="0" eaLnBrk="1" fontAlgn="auto" latinLnBrk="0" hangingPunct="1">
                        <a:lnSpc>
                          <a:spcPts val="59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smtClean="0">
                          <a:effectLst/>
                          <a:latin typeface="+mn-lt"/>
                          <a:ea typeface="+mn-ea"/>
                        </a:rPr>
                        <a:t>√</a:t>
                      </a:r>
                      <a:endParaRPr lang="en-US" sz="1400" dirty="0" smtClean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  <a:p>
                      <a:pPr marL="54610" marR="0" algn="ctr">
                        <a:lnSpc>
                          <a:spcPts val="59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0645" marR="0" algn="ctr">
                        <a:lnSpc>
                          <a:spcPts val="59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</a:p>
                    <a:p>
                      <a:pPr marL="80645" marR="0" algn="ctr">
                        <a:lnSpc>
                          <a:spcPts val="59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dirty="0" smtClean="0">
                        <a:effectLst/>
                        <a:latin typeface="+mn-lt"/>
                        <a:ea typeface="+mn-ea"/>
                      </a:endParaRPr>
                    </a:p>
                    <a:p>
                      <a:pPr marL="80645" marR="0" algn="ctr">
                        <a:lnSpc>
                          <a:spcPts val="59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effectLst/>
                          <a:latin typeface="+mn-lt"/>
                          <a:ea typeface="+mn-ea"/>
                        </a:rPr>
                        <a:t>√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0010" marR="0" algn="ctr">
                        <a:lnSpc>
                          <a:spcPts val="59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</a:p>
                    <a:p>
                      <a:pPr marL="80010" marR="0" algn="ctr">
                        <a:lnSpc>
                          <a:spcPts val="59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dirty="0" smtClean="0">
                        <a:effectLst/>
                      </a:endParaRPr>
                    </a:p>
                    <a:p>
                      <a:pPr marL="80010" marR="0" algn="ctr">
                        <a:lnSpc>
                          <a:spcPts val="59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effectLst/>
                        </a:rPr>
                        <a:t>√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79375" marR="0" algn="ctr">
                        <a:lnSpc>
                          <a:spcPts val="59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</a:p>
                    <a:p>
                      <a:pPr marL="79375" marR="0" algn="ctr">
                        <a:lnSpc>
                          <a:spcPts val="59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dirty="0" smtClean="0">
                        <a:effectLst/>
                      </a:endParaRPr>
                    </a:p>
                    <a:p>
                      <a:pPr marL="79375" marR="0" algn="ctr">
                        <a:lnSpc>
                          <a:spcPts val="59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effectLst/>
                        </a:rPr>
                        <a:t>√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79375" marR="0" algn="ctr">
                        <a:lnSpc>
                          <a:spcPts val="59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</a:endParaRPr>
                    </a:p>
                    <a:p>
                      <a:pPr marL="79375" marR="0" algn="ctr">
                        <a:lnSpc>
                          <a:spcPts val="59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dirty="0" smtClean="0">
                        <a:effectLst/>
                      </a:endParaRPr>
                    </a:p>
                    <a:p>
                      <a:pPr marL="79375" marR="0" algn="ctr">
                        <a:lnSpc>
                          <a:spcPts val="59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dirty="0" smtClean="0">
                          <a:solidFill>
                            <a:schemeClr val="tx1"/>
                          </a:solidFill>
                          <a:effectLst/>
                        </a:rPr>
                        <a:t>√</a:t>
                      </a:r>
                      <a:endParaRPr lang="en-US" sz="11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</a:tr>
              <a:tr h="454086">
                <a:tc>
                  <a:txBody>
                    <a:bodyPr/>
                    <a:lstStyle/>
                    <a:p>
                      <a:pPr marL="74930" marR="0" algn="ctr">
                        <a:lnSpc>
                          <a:spcPts val="955"/>
                        </a:lnSpc>
                        <a:spcBef>
                          <a:spcPts val="125"/>
                        </a:spcBef>
                        <a:spcAft>
                          <a:spcPts val="0"/>
                        </a:spcAft>
                      </a:pPr>
                      <a:endParaRPr lang="en-US" sz="1100" dirty="0" smtClean="0">
                        <a:effectLst/>
                      </a:endParaRPr>
                    </a:p>
                    <a:p>
                      <a:pPr marL="74930" marR="0" algn="ctr">
                        <a:lnSpc>
                          <a:spcPts val="955"/>
                        </a:lnSpc>
                        <a:spcBef>
                          <a:spcPts val="125"/>
                        </a:spcBef>
                        <a:spcAft>
                          <a:spcPts val="0"/>
                        </a:spcAft>
                      </a:pPr>
                      <a:r>
                        <a:rPr lang="en-US" sz="1400" b="0" dirty="0" smtClean="0">
                          <a:effectLst/>
                        </a:rPr>
                        <a:t>Preparing </a:t>
                      </a:r>
                      <a:r>
                        <a:rPr lang="en-US" sz="1400" b="0" dirty="0">
                          <a:effectLst/>
                        </a:rPr>
                        <a:t>slides</a:t>
                      </a:r>
                      <a:endParaRPr lang="en-US" sz="14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4610" marR="0" algn="ctr">
                        <a:lnSpc>
                          <a:spcPts val="59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</a:p>
                    <a:p>
                      <a:pPr marL="54610" marR="0" algn="ctr">
                        <a:lnSpc>
                          <a:spcPts val="59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dirty="0" smtClean="0">
                        <a:effectLst/>
                      </a:endParaRPr>
                    </a:p>
                    <a:p>
                      <a:pPr marL="54610" marR="0" algn="ctr">
                        <a:lnSpc>
                          <a:spcPts val="59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effectLst/>
                        </a:rPr>
                        <a:t>√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95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100">
                        <a:effectLst/>
                      </a:endParaRPr>
                    </a:p>
                    <a:p>
                      <a:pPr marL="0" marR="0" algn="ctr">
                        <a:lnSpc>
                          <a:spcPts val="95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√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95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100">
                        <a:effectLst/>
                      </a:endParaRPr>
                    </a:p>
                    <a:p>
                      <a:pPr marL="0" marR="0" algn="ctr">
                        <a:lnSpc>
                          <a:spcPts val="95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ts val="95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95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</a:tr>
              <a:tr h="527722">
                <a:tc>
                  <a:txBody>
                    <a:bodyPr/>
                    <a:lstStyle/>
                    <a:p>
                      <a:pPr marL="74930" marR="0" algn="ctr">
                        <a:lnSpc>
                          <a:spcPts val="955"/>
                        </a:lnSpc>
                        <a:spcBef>
                          <a:spcPts val="125"/>
                        </a:spcBef>
                        <a:spcAft>
                          <a:spcPts val="0"/>
                        </a:spcAft>
                      </a:pPr>
                      <a:endParaRPr lang="en-US" sz="1100" dirty="0" smtClean="0">
                        <a:effectLst/>
                      </a:endParaRPr>
                    </a:p>
                    <a:p>
                      <a:pPr marL="74930" marR="0" algn="ctr">
                        <a:lnSpc>
                          <a:spcPts val="955"/>
                        </a:lnSpc>
                        <a:spcBef>
                          <a:spcPts val="125"/>
                        </a:spcBef>
                        <a:spcAft>
                          <a:spcPts val="0"/>
                        </a:spcAft>
                      </a:pPr>
                      <a:r>
                        <a:rPr lang="en-US" sz="1400" b="0" dirty="0" smtClean="0">
                          <a:effectLst/>
                        </a:rPr>
                        <a:t>Study </a:t>
                      </a:r>
                      <a:r>
                        <a:rPr lang="en-US" sz="1400" b="0" dirty="0">
                          <a:effectLst/>
                        </a:rPr>
                        <a:t>Materials</a:t>
                      </a:r>
                      <a:endParaRPr lang="en-US" sz="14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4610" marR="0" algn="ctr">
                        <a:lnSpc>
                          <a:spcPts val="59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</a:p>
                    <a:p>
                      <a:pPr marL="54610" marR="0" algn="ctr">
                        <a:lnSpc>
                          <a:spcPts val="59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dirty="0" smtClean="0">
                        <a:effectLst/>
                      </a:endParaRPr>
                    </a:p>
                    <a:p>
                      <a:pPr marL="54610" marR="0" algn="ctr">
                        <a:lnSpc>
                          <a:spcPts val="59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effectLst/>
                        </a:rPr>
                        <a:t>√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0645" marR="0" algn="ctr">
                        <a:lnSpc>
                          <a:spcPts val="59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</a:p>
                    <a:p>
                      <a:pPr marL="80645" marR="0" algn="ctr">
                        <a:lnSpc>
                          <a:spcPts val="59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dirty="0" smtClean="0">
                        <a:effectLst/>
                      </a:endParaRPr>
                    </a:p>
                    <a:p>
                      <a:pPr marL="80645" marR="0" algn="ctr">
                        <a:lnSpc>
                          <a:spcPts val="59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effectLst/>
                        </a:rPr>
                        <a:t>√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0010" marR="0" algn="ctr">
                        <a:lnSpc>
                          <a:spcPts val="59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</a:p>
                    <a:p>
                      <a:pPr marL="80010" marR="0" algn="ctr">
                        <a:lnSpc>
                          <a:spcPts val="59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dirty="0" smtClean="0">
                        <a:effectLst/>
                      </a:endParaRPr>
                    </a:p>
                    <a:p>
                      <a:pPr marL="80010" marR="0" algn="ctr">
                        <a:lnSpc>
                          <a:spcPts val="59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effectLst/>
                        </a:rPr>
                        <a:t>√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79375" marR="0" algn="ctr">
                        <a:lnSpc>
                          <a:spcPts val="59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</a:p>
                    <a:p>
                      <a:pPr marL="79375" marR="0" algn="ctr">
                        <a:lnSpc>
                          <a:spcPts val="59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dirty="0" smtClean="0">
                        <a:effectLst/>
                      </a:endParaRPr>
                    </a:p>
                    <a:p>
                      <a:pPr marL="79375" marR="0" algn="ctr">
                        <a:lnSpc>
                          <a:spcPts val="59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effectLst/>
                        </a:rPr>
                        <a:t>√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79375" marR="0" algn="ctr">
                        <a:lnSpc>
                          <a:spcPts val="59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</a:p>
                    <a:p>
                      <a:pPr marL="79375" marR="0" algn="ctr">
                        <a:lnSpc>
                          <a:spcPts val="59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dirty="0" smtClean="0">
                        <a:effectLst/>
                      </a:endParaRPr>
                    </a:p>
                    <a:p>
                      <a:pPr marL="79375" marR="0" algn="ctr">
                        <a:lnSpc>
                          <a:spcPts val="59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dirty="0" smtClean="0">
                          <a:solidFill>
                            <a:schemeClr val="tx1"/>
                          </a:solidFill>
                          <a:effectLst/>
                        </a:rPr>
                        <a:t>√</a:t>
                      </a:r>
                      <a:endParaRPr lang="en-US" sz="11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</a:tr>
              <a:tr h="442048">
                <a:tc>
                  <a:txBody>
                    <a:bodyPr/>
                    <a:lstStyle/>
                    <a:p>
                      <a:pPr marL="74930" marR="0" algn="ctr">
                        <a:lnSpc>
                          <a:spcPts val="955"/>
                        </a:lnSpc>
                        <a:spcBef>
                          <a:spcPts val="125"/>
                        </a:spcBef>
                        <a:spcAft>
                          <a:spcPts val="0"/>
                        </a:spcAft>
                      </a:pPr>
                      <a:endParaRPr lang="en-US" sz="1100" b="0" dirty="0" smtClean="0">
                        <a:effectLst/>
                      </a:endParaRPr>
                    </a:p>
                    <a:p>
                      <a:pPr marL="74930" marR="0" algn="ctr">
                        <a:lnSpc>
                          <a:spcPts val="955"/>
                        </a:lnSpc>
                        <a:spcBef>
                          <a:spcPts val="125"/>
                        </a:spcBef>
                        <a:spcAft>
                          <a:spcPts val="0"/>
                        </a:spcAft>
                      </a:pPr>
                      <a:r>
                        <a:rPr lang="en-US" sz="1400" b="0" dirty="0" smtClean="0">
                          <a:effectLst/>
                        </a:rPr>
                        <a:t>Working </a:t>
                      </a:r>
                      <a:r>
                        <a:rPr lang="en-US" sz="1400" b="0" dirty="0">
                          <a:effectLst/>
                        </a:rPr>
                        <a:t>with JSON</a:t>
                      </a:r>
                      <a:endParaRPr lang="en-US" sz="14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95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dirty="0" smtClean="0">
                        <a:effectLst/>
                      </a:endParaRPr>
                    </a:p>
                    <a:p>
                      <a:pPr marL="0" marR="0" algn="ctr">
                        <a:lnSpc>
                          <a:spcPts val="95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effectLst/>
                        </a:rPr>
                        <a:t>√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0645" marR="0" algn="ctr">
                        <a:lnSpc>
                          <a:spcPts val="59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</a:endParaRPr>
                    </a:p>
                    <a:p>
                      <a:pPr marL="80645" marR="0" algn="ctr">
                        <a:lnSpc>
                          <a:spcPts val="59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dirty="0" smtClean="0">
                        <a:effectLst/>
                      </a:endParaRPr>
                    </a:p>
                    <a:p>
                      <a:pPr marL="80645" marR="0" algn="ctr">
                        <a:lnSpc>
                          <a:spcPts val="59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effectLst/>
                        </a:rPr>
                        <a:t>√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95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dirty="0" smtClean="0">
                        <a:effectLst/>
                      </a:endParaRPr>
                    </a:p>
                    <a:p>
                      <a:pPr marL="0" marR="0" algn="ctr">
                        <a:lnSpc>
                          <a:spcPts val="95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effectLst/>
                        </a:rPr>
                        <a:t>√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95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dirty="0" smtClean="0">
                        <a:effectLst/>
                      </a:endParaRPr>
                    </a:p>
                    <a:p>
                      <a:pPr marL="0" marR="0" algn="ctr">
                        <a:lnSpc>
                          <a:spcPts val="95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effectLst/>
                        </a:rPr>
                        <a:t>√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79375" marR="0" algn="ctr">
                        <a:lnSpc>
                          <a:spcPts val="59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</a:endParaRPr>
                    </a:p>
                    <a:p>
                      <a:pPr marL="79375" marR="0" algn="ctr">
                        <a:lnSpc>
                          <a:spcPts val="59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dirty="0" smtClean="0">
                        <a:effectLst/>
                      </a:endParaRPr>
                    </a:p>
                    <a:p>
                      <a:pPr marL="79375" marR="0" algn="ctr">
                        <a:lnSpc>
                          <a:spcPts val="59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dirty="0" smtClean="0">
                          <a:solidFill>
                            <a:schemeClr val="tx1"/>
                          </a:solidFill>
                          <a:effectLst/>
                        </a:rPr>
                        <a:t>√</a:t>
                      </a:r>
                      <a:endParaRPr lang="en-US" sz="11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</a:tr>
              <a:tr h="389654">
                <a:tc>
                  <a:txBody>
                    <a:bodyPr/>
                    <a:lstStyle/>
                    <a:p>
                      <a:pPr marL="74930" marR="0" algn="ctr">
                        <a:lnSpc>
                          <a:spcPts val="955"/>
                        </a:lnSpc>
                        <a:spcBef>
                          <a:spcPts val="125"/>
                        </a:spcBef>
                        <a:spcAft>
                          <a:spcPts val="0"/>
                        </a:spcAft>
                      </a:pPr>
                      <a:endParaRPr lang="en-US" sz="1100" dirty="0" smtClean="0">
                        <a:effectLst/>
                      </a:endParaRPr>
                    </a:p>
                    <a:p>
                      <a:pPr marL="74930" marR="0" algn="ctr">
                        <a:lnSpc>
                          <a:spcPts val="955"/>
                        </a:lnSpc>
                        <a:spcBef>
                          <a:spcPts val="125"/>
                        </a:spcBef>
                        <a:spcAft>
                          <a:spcPts val="0"/>
                        </a:spcAft>
                      </a:pPr>
                      <a:r>
                        <a:rPr lang="en-US" sz="1400" b="0" dirty="0" smtClean="0">
                          <a:effectLst/>
                        </a:rPr>
                        <a:t>Report </a:t>
                      </a:r>
                      <a:r>
                        <a:rPr lang="en-US" sz="1400" b="0" dirty="0">
                          <a:effectLst/>
                        </a:rPr>
                        <a:t>writing</a:t>
                      </a:r>
                      <a:endParaRPr lang="en-US" sz="14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4610" marR="0" algn="ctr">
                        <a:lnSpc>
                          <a:spcPts val="59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</a:p>
                    <a:p>
                      <a:pPr marL="54610" marR="0" algn="ctr">
                        <a:lnSpc>
                          <a:spcPts val="59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dirty="0" smtClean="0">
                        <a:effectLst/>
                      </a:endParaRPr>
                    </a:p>
                    <a:p>
                      <a:pPr marL="54610" marR="0" algn="ctr">
                        <a:lnSpc>
                          <a:spcPts val="59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effectLst/>
                        </a:rPr>
                        <a:t>√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0645" marR="0" algn="ctr">
                        <a:lnSpc>
                          <a:spcPts val="59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</a:p>
                    <a:p>
                      <a:pPr marL="80645" marR="0" algn="ctr">
                        <a:lnSpc>
                          <a:spcPts val="59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dirty="0" smtClean="0">
                        <a:effectLst/>
                      </a:endParaRPr>
                    </a:p>
                    <a:p>
                      <a:pPr marL="80645" marR="0" algn="ctr">
                        <a:lnSpc>
                          <a:spcPts val="59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effectLst/>
                        </a:rPr>
                        <a:t>√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0010" marR="0" algn="ctr">
                        <a:lnSpc>
                          <a:spcPts val="59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</a:p>
                    <a:p>
                      <a:pPr marL="80010" marR="0" algn="ctr">
                        <a:lnSpc>
                          <a:spcPts val="59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dirty="0" smtClean="0">
                        <a:effectLst/>
                      </a:endParaRPr>
                    </a:p>
                    <a:p>
                      <a:pPr marL="80010" marR="0" algn="ctr">
                        <a:lnSpc>
                          <a:spcPts val="59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effectLst/>
                        </a:rPr>
                        <a:t>√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79375" marR="0" algn="ctr">
                        <a:lnSpc>
                          <a:spcPts val="59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</a:p>
                    <a:p>
                      <a:pPr marL="79375" marR="0" algn="ctr">
                        <a:lnSpc>
                          <a:spcPts val="59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dirty="0" smtClean="0">
                        <a:effectLst/>
                      </a:endParaRPr>
                    </a:p>
                    <a:p>
                      <a:pPr marL="79375" marR="0" algn="ctr">
                        <a:lnSpc>
                          <a:spcPts val="59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effectLst/>
                        </a:rPr>
                        <a:t>√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79375" marR="0" algn="ctr">
                        <a:lnSpc>
                          <a:spcPts val="59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</a:p>
                    <a:p>
                      <a:pPr marL="79375" marR="0" algn="ctr">
                        <a:lnSpc>
                          <a:spcPts val="59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b="0" dirty="0" smtClean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79375" marR="0" algn="ctr">
                        <a:lnSpc>
                          <a:spcPts val="59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dirty="0" smtClean="0">
                          <a:solidFill>
                            <a:schemeClr val="tx1"/>
                          </a:solidFill>
                          <a:effectLst/>
                        </a:rPr>
                        <a:t>√</a:t>
                      </a:r>
                      <a:endParaRPr lang="en-US" sz="11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</a:tr>
              <a:tr h="452532">
                <a:tc>
                  <a:txBody>
                    <a:bodyPr/>
                    <a:lstStyle/>
                    <a:p>
                      <a:pPr marL="74930" marR="0" algn="ctr">
                        <a:lnSpc>
                          <a:spcPts val="955"/>
                        </a:lnSpc>
                        <a:spcBef>
                          <a:spcPts val="125"/>
                        </a:spcBef>
                        <a:spcAft>
                          <a:spcPts val="0"/>
                        </a:spcAft>
                      </a:pPr>
                      <a:endParaRPr lang="en-US" sz="1100" dirty="0" smtClean="0">
                        <a:effectLst/>
                      </a:endParaRPr>
                    </a:p>
                    <a:p>
                      <a:pPr marL="74930" marR="0" algn="ctr">
                        <a:lnSpc>
                          <a:spcPts val="955"/>
                        </a:lnSpc>
                        <a:spcBef>
                          <a:spcPts val="125"/>
                        </a:spcBef>
                        <a:spcAft>
                          <a:spcPts val="0"/>
                        </a:spcAft>
                      </a:pPr>
                      <a:r>
                        <a:rPr lang="en-US" sz="1400" b="0" dirty="0" smtClean="0">
                          <a:effectLst/>
                        </a:rPr>
                        <a:t>Implementing </a:t>
                      </a:r>
                      <a:r>
                        <a:rPr lang="en-US" sz="1400" b="0" dirty="0" err="1">
                          <a:effectLst/>
                        </a:rPr>
                        <a:t>Shopify</a:t>
                      </a:r>
                      <a:r>
                        <a:rPr lang="en-US" sz="1400" b="0" dirty="0">
                          <a:effectLst/>
                        </a:rPr>
                        <a:t> Store</a:t>
                      </a:r>
                      <a:endParaRPr lang="en-US" sz="14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95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dirty="0" smtClean="0">
                        <a:effectLst/>
                      </a:endParaRPr>
                    </a:p>
                    <a:p>
                      <a:pPr marL="0" marR="0" algn="ctr">
                        <a:lnSpc>
                          <a:spcPts val="95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effectLst/>
                        </a:rPr>
                        <a:t>√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0645" marR="0" algn="ctr">
                        <a:lnSpc>
                          <a:spcPts val="59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</a:endParaRPr>
                    </a:p>
                    <a:p>
                      <a:pPr marL="80645" marR="0" algn="ctr">
                        <a:lnSpc>
                          <a:spcPts val="59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dirty="0" smtClean="0">
                        <a:effectLst/>
                      </a:endParaRPr>
                    </a:p>
                    <a:p>
                      <a:pPr marL="80645" marR="0" algn="ctr">
                        <a:lnSpc>
                          <a:spcPts val="59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effectLst/>
                        </a:rPr>
                        <a:t>√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0010" marR="0" algn="ctr">
                        <a:lnSpc>
                          <a:spcPts val="59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</a:p>
                    <a:p>
                      <a:pPr marL="80010" marR="0" algn="ctr">
                        <a:lnSpc>
                          <a:spcPts val="59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dirty="0" smtClean="0">
                        <a:effectLst/>
                      </a:endParaRPr>
                    </a:p>
                    <a:p>
                      <a:pPr marL="80010" marR="0" algn="ctr">
                        <a:lnSpc>
                          <a:spcPts val="59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effectLst/>
                        </a:rPr>
                        <a:t>√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79375" marR="0" algn="ctr">
                        <a:lnSpc>
                          <a:spcPts val="59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</a:p>
                    <a:p>
                      <a:pPr marL="79375" marR="0" algn="ctr">
                        <a:lnSpc>
                          <a:spcPts val="59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dirty="0" smtClean="0">
                        <a:effectLst/>
                      </a:endParaRPr>
                    </a:p>
                    <a:p>
                      <a:pPr marL="79375" marR="0" algn="ctr">
                        <a:lnSpc>
                          <a:spcPts val="59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effectLst/>
                        </a:rPr>
                        <a:t>√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79375" marR="0" algn="ctr">
                        <a:lnSpc>
                          <a:spcPts val="59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</a:p>
                    <a:p>
                      <a:pPr marL="79375" marR="0" algn="ctr">
                        <a:lnSpc>
                          <a:spcPts val="59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dirty="0" smtClean="0">
                        <a:effectLst/>
                      </a:endParaRPr>
                    </a:p>
                    <a:p>
                      <a:pPr marL="79375" marR="0" algn="ctr">
                        <a:lnSpc>
                          <a:spcPts val="59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dirty="0" smtClean="0">
                          <a:solidFill>
                            <a:schemeClr val="tx1"/>
                          </a:solidFill>
                          <a:effectLst/>
                        </a:rPr>
                        <a:t>√</a:t>
                      </a:r>
                      <a:endParaRPr lang="en-US" sz="11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</a:tr>
              <a:tr h="481699">
                <a:tc>
                  <a:txBody>
                    <a:bodyPr/>
                    <a:lstStyle/>
                    <a:p>
                      <a:pPr marL="74930" marR="0" algn="ctr">
                        <a:lnSpc>
                          <a:spcPts val="955"/>
                        </a:lnSpc>
                        <a:spcBef>
                          <a:spcPts val="125"/>
                        </a:spcBef>
                        <a:spcAft>
                          <a:spcPts val="0"/>
                        </a:spcAft>
                      </a:pPr>
                      <a:endParaRPr lang="en-US" sz="1100" dirty="0" smtClean="0">
                        <a:effectLst/>
                      </a:endParaRPr>
                    </a:p>
                    <a:p>
                      <a:pPr marL="74930" marR="0" algn="ctr">
                        <a:lnSpc>
                          <a:spcPts val="955"/>
                        </a:lnSpc>
                        <a:spcBef>
                          <a:spcPts val="125"/>
                        </a:spcBef>
                        <a:spcAft>
                          <a:spcPts val="0"/>
                        </a:spcAft>
                      </a:pPr>
                      <a:r>
                        <a:rPr lang="en-US" sz="1400" b="0" dirty="0" smtClean="0">
                          <a:effectLst/>
                        </a:rPr>
                        <a:t>Prepare </a:t>
                      </a:r>
                      <a:r>
                        <a:rPr lang="en-US" sz="1400" b="0" dirty="0">
                          <a:effectLst/>
                        </a:rPr>
                        <a:t>report on Latex</a:t>
                      </a:r>
                      <a:endParaRPr lang="en-US" sz="14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4610" marR="0" algn="ctr">
                        <a:lnSpc>
                          <a:spcPts val="59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95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0010" marR="0" algn="ctr">
                        <a:lnSpc>
                          <a:spcPts val="59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95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95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</a:endParaRPr>
                    </a:p>
                    <a:p>
                      <a:pPr marL="0" marR="0" algn="ctr">
                        <a:lnSpc>
                          <a:spcPts val="95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dirty="0">
                          <a:solidFill>
                            <a:schemeClr val="tx1"/>
                          </a:solidFill>
                          <a:effectLst/>
                        </a:rPr>
                        <a:t>√</a:t>
                      </a:r>
                      <a:endParaRPr lang="en-US" sz="11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</a:tr>
              <a:tr h="454086">
                <a:tc>
                  <a:txBody>
                    <a:bodyPr/>
                    <a:lstStyle/>
                    <a:p>
                      <a:pPr marL="74930" marR="0" algn="ctr">
                        <a:lnSpc>
                          <a:spcPts val="955"/>
                        </a:lnSpc>
                        <a:spcBef>
                          <a:spcPts val="125"/>
                        </a:spcBef>
                        <a:spcAft>
                          <a:spcPts val="0"/>
                        </a:spcAft>
                      </a:pPr>
                      <a:endParaRPr lang="en-US" sz="1400" b="0" dirty="0" smtClean="0">
                        <a:effectLst/>
                      </a:endParaRPr>
                    </a:p>
                    <a:p>
                      <a:pPr marL="74930" marR="0" algn="ctr">
                        <a:lnSpc>
                          <a:spcPts val="955"/>
                        </a:lnSpc>
                        <a:spcBef>
                          <a:spcPts val="125"/>
                        </a:spcBef>
                        <a:spcAft>
                          <a:spcPts val="0"/>
                        </a:spcAft>
                      </a:pPr>
                      <a:r>
                        <a:rPr lang="en-US" sz="1400" b="0" dirty="0" smtClean="0">
                          <a:effectLst/>
                        </a:rPr>
                        <a:t>Record </a:t>
                      </a:r>
                      <a:r>
                        <a:rPr lang="en-US" sz="1400" b="0" dirty="0">
                          <a:effectLst/>
                        </a:rPr>
                        <a:t>project video</a:t>
                      </a:r>
                      <a:endParaRPr lang="en-US" sz="14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4610" marR="0" algn="ctr">
                        <a:lnSpc>
                          <a:spcPts val="59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0645" marR="0" algn="ctr">
                        <a:lnSpc>
                          <a:spcPts val="59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0010" marR="0" algn="ctr">
                        <a:lnSpc>
                          <a:spcPts val="59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79375" marR="0" algn="ctr">
                        <a:lnSpc>
                          <a:spcPts val="59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</a:p>
                    <a:p>
                      <a:pPr marL="79375" marR="0" algn="ctr">
                        <a:lnSpc>
                          <a:spcPts val="59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dirty="0" smtClean="0">
                        <a:effectLst/>
                      </a:endParaRPr>
                    </a:p>
                    <a:p>
                      <a:pPr marL="79375" marR="0" algn="ctr">
                        <a:lnSpc>
                          <a:spcPts val="59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effectLst/>
                        </a:rPr>
                        <a:t>√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79375" marR="0" algn="ctr">
                        <a:lnSpc>
                          <a:spcPts val="59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</a:p>
                    <a:p>
                      <a:pPr marL="79375" marR="0" algn="ctr">
                        <a:lnSpc>
                          <a:spcPts val="59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</a:tr>
              <a:tr h="435677">
                <a:tc>
                  <a:txBody>
                    <a:bodyPr/>
                    <a:lstStyle/>
                    <a:p>
                      <a:pPr marL="74930" marR="0" algn="ctr">
                        <a:lnSpc>
                          <a:spcPts val="955"/>
                        </a:lnSpc>
                        <a:spcBef>
                          <a:spcPts val="125"/>
                        </a:spcBef>
                        <a:spcAft>
                          <a:spcPts val="0"/>
                        </a:spcAft>
                      </a:pPr>
                      <a:endParaRPr lang="en-US" sz="1400" b="0" dirty="0" smtClean="0">
                        <a:effectLst/>
                      </a:endParaRPr>
                    </a:p>
                    <a:p>
                      <a:pPr marL="74930" marR="0" algn="ctr">
                        <a:lnSpc>
                          <a:spcPts val="955"/>
                        </a:lnSpc>
                        <a:spcBef>
                          <a:spcPts val="125"/>
                        </a:spcBef>
                        <a:spcAft>
                          <a:spcPts val="0"/>
                        </a:spcAft>
                      </a:pPr>
                      <a:r>
                        <a:rPr lang="en-US" sz="1400" b="0" dirty="0" smtClean="0">
                          <a:effectLst/>
                        </a:rPr>
                        <a:t>Edit </a:t>
                      </a:r>
                      <a:r>
                        <a:rPr lang="en-US" sz="1400" b="0" dirty="0">
                          <a:effectLst/>
                        </a:rPr>
                        <a:t>Video and upload</a:t>
                      </a:r>
                      <a:endParaRPr lang="en-US" sz="14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95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0645" marR="0" algn="ctr">
                        <a:lnSpc>
                          <a:spcPts val="59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0010" marR="0" algn="ctr">
                        <a:lnSpc>
                          <a:spcPts val="59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79375" marR="0" algn="ctr">
                        <a:lnSpc>
                          <a:spcPts val="59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</a:p>
                    <a:p>
                      <a:pPr marL="79375" marR="0" algn="ctr">
                        <a:lnSpc>
                          <a:spcPts val="59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dirty="0" smtClean="0">
                        <a:effectLst/>
                      </a:endParaRPr>
                    </a:p>
                    <a:p>
                      <a:pPr marL="79375" marR="0" algn="ctr">
                        <a:lnSpc>
                          <a:spcPts val="59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effectLst/>
                        </a:rPr>
                        <a:t>√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95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</a:tr>
              <a:tr h="454086">
                <a:tc>
                  <a:txBody>
                    <a:bodyPr/>
                    <a:lstStyle/>
                    <a:p>
                      <a:pPr marL="74930" marR="0" algn="ctr">
                        <a:lnSpc>
                          <a:spcPts val="955"/>
                        </a:lnSpc>
                        <a:spcBef>
                          <a:spcPts val="125"/>
                        </a:spcBef>
                        <a:spcAft>
                          <a:spcPts val="0"/>
                        </a:spcAft>
                      </a:pPr>
                      <a:endParaRPr lang="en-US" sz="1400" b="0" dirty="0" smtClean="0">
                        <a:effectLst/>
                      </a:endParaRPr>
                    </a:p>
                    <a:p>
                      <a:pPr marL="74930" marR="0" algn="ctr">
                        <a:lnSpc>
                          <a:spcPts val="955"/>
                        </a:lnSpc>
                        <a:spcBef>
                          <a:spcPts val="125"/>
                        </a:spcBef>
                        <a:spcAft>
                          <a:spcPts val="0"/>
                        </a:spcAft>
                      </a:pPr>
                      <a:r>
                        <a:rPr lang="en-US" sz="1400" b="0" dirty="0" smtClean="0">
                          <a:effectLst/>
                        </a:rPr>
                        <a:t>Server </a:t>
                      </a:r>
                      <a:r>
                        <a:rPr lang="en-US" sz="1400" b="0" dirty="0">
                          <a:effectLst/>
                        </a:rPr>
                        <a:t>Setup</a:t>
                      </a:r>
                      <a:endParaRPr lang="en-US" sz="14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95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0645" marR="0" algn="ctr">
                        <a:lnSpc>
                          <a:spcPts val="59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95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79375" marR="0" algn="ctr">
                        <a:lnSpc>
                          <a:spcPts val="59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</a:p>
                    <a:p>
                      <a:pPr marL="79375" marR="0" algn="ctr">
                        <a:lnSpc>
                          <a:spcPts val="59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dirty="0" smtClean="0">
                        <a:effectLst/>
                      </a:endParaRPr>
                    </a:p>
                    <a:p>
                      <a:pPr marL="79375" marR="0" algn="ctr">
                        <a:lnSpc>
                          <a:spcPts val="59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effectLst/>
                        </a:rPr>
                        <a:t>√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79375" marR="0" algn="ctr">
                        <a:lnSpc>
                          <a:spcPts val="59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</a:tr>
              <a:tr h="330338">
                <a:tc>
                  <a:txBody>
                    <a:bodyPr/>
                    <a:lstStyle/>
                    <a:p>
                      <a:pPr marL="74930" marR="0" algn="ctr">
                        <a:lnSpc>
                          <a:spcPts val="955"/>
                        </a:lnSpc>
                        <a:spcBef>
                          <a:spcPts val="125"/>
                        </a:spcBef>
                        <a:spcAft>
                          <a:spcPts val="0"/>
                        </a:spcAft>
                      </a:pPr>
                      <a:endParaRPr lang="en-US" sz="1100" dirty="0" smtClean="0">
                        <a:effectLst/>
                      </a:endParaRPr>
                    </a:p>
                    <a:p>
                      <a:pPr marL="74930" marR="0" algn="ctr">
                        <a:lnSpc>
                          <a:spcPts val="955"/>
                        </a:lnSpc>
                        <a:spcBef>
                          <a:spcPts val="125"/>
                        </a:spcBef>
                        <a:spcAft>
                          <a:spcPts val="0"/>
                        </a:spcAft>
                      </a:pPr>
                      <a:r>
                        <a:rPr lang="en-US" sz="1400" b="0" dirty="0" smtClean="0">
                          <a:effectLst/>
                        </a:rPr>
                        <a:t>Features </a:t>
                      </a:r>
                      <a:r>
                        <a:rPr lang="en-US" sz="1400" b="0" dirty="0">
                          <a:effectLst/>
                        </a:rPr>
                        <a:t>Implementation</a:t>
                      </a:r>
                      <a:endParaRPr lang="en-US" sz="14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4610" marR="0" algn="ctr">
                        <a:lnSpc>
                          <a:spcPts val="59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</a:p>
                    <a:p>
                      <a:pPr marL="54610" marR="0" algn="ctr">
                        <a:lnSpc>
                          <a:spcPts val="59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dirty="0" smtClean="0">
                        <a:effectLst/>
                      </a:endParaRPr>
                    </a:p>
                    <a:p>
                      <a:pPr marL="54610" marR="0" algn="ctr">
                        <a:lnSpc>
                          <a:spcPts val="59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dirty="0" smtClean="0">
                          <a:solidFill>
                            <a:schemeClr val="tx1"/>
                          </a:solidFill>
                          <a:effectLst/>
                        </a:rPr>
                        <a:t>√</a:t>
                      </a:r>
                      <a:endParaRPr lang="en-US" sz="11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0645" marR="0" algn="ctr">
                        <a:lnSpc>
                          <a:spcPts val="59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</a:p>
                    <a:p>
                      <a:pPr marL="80645" marR="0" algn="ctr">
                        <a:lnSpc>
                          <a:spcPts val="59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dirty="0" smtClean="0">
                        <a:effectLst/>
                      </a:endParaRPr>
                    </a:p>
                    <a:p>
                      <a:pPr marL="80645" marR="0" algn="ctr">
                        <a:lnSpc>
                          <a:spcPts val="59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dirty="0" smtClean="0">
                          <a:solidFill>
                            <a:schemeClr val="tx1"/>
                          </a:solidFill>
                          <a:effectLst/>
                        </a:rPr>
                        <a:t>√</a:t>
                      </a:r>
                      <a:endParaRPr lang="en-US" sz="11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0010" marR="0" algn="ctr">
                        <a:lnSpc>
                          <a:spcPts val="59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</a:p>
                    <a:p>
                      <a:pPr marL="80010" marR="0" algn="ctr">
                        <a:lnSpc>
                          <a:spcPts val="59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dirty="0" smtClean="0">
                        <a:effectLst/>
                      </a:endParaRPr>
                    </a:p>
                    <a:p>
                      <a:pPr marL="80010" marR="0" algn="ctr">
                        <a:lnSpc>
                          <a:spcPts val="59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dirty="0" smtClean="0">
                          <a:solidFill>
                            <a:schemeClr val="tx1"/>
                          </a:solidFill>
                          <a:effectLst/>
                        </a:rPr>
                        <a:t>√</a:t>
                      </a:r>
                      <a:endParaRPr lang="en-US" sz="11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79375" marR="0" algn="ctr">
                        <a:lnSpc>
                          <a:spcPts val="59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</a:p>
                    <a:p>
                      <a:pPr marL="79375" marR="0" algn="ctr">
                        <a:lnSpc>
                          <a:spcPts val="59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dirty="0" smtClean="0">
                        <a:effectLst/>
                      </a:endParaRPr>
                    </a:p>
                    <a:p>
                      <a:pPr marL="79375" marR="0" algn="ctr">
                        <a:lnSpc>
                          <a:spcPts val="59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dirty="0" smtClean="0">
                          <a:solidFill>
                            <a:schemeClr val="tx1"/>
                          </a:solidFill>
                          <a:effectLst/>
                        </a:rPr>
                        <a:t>√</a:t>
                      </a:r>
                      <a:endParaRPr lang="en-US" sz="11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79375" marR="0" algn="ctr">
                        <a:lnSpc>
                          <a:spcPts val="59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</a:p>
                    <a:p>
                      <a:pPr marL="79375" marR="0" algn="ctr">
                        <a:lnSpc>
                          <a:spcPts val="59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dirty="0" smtClean="0">
                        <a:effectLst/>
                      </a:endParaRPr>
                    </a:p>
                    <a:p>
                      <a:pPr marL="79375" marR="0" algn="ctr">
                        <a:lnSpc>
                          <a:spcPts val="59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dirty="0" smtClean="0">
                          <a:solidFill>
                            <a:schemeClr val="tx1"/>
                          </a:solidFill>
                          <a:effectLst/>
                        </a:rPr>
                        <a:t>√</a:t>
                      </a:r>
                      <a:endParaRPr lang="en-US" sz="11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</a:tr>
            </a:tbl>
          </a:graphicData>
        </a:graphic>
      </p:graphicFrame>
      <p:sp>
        <p:nvSpPr>
          <p:cNvPr id="7" name="Rectangle 1"/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-1447317" y="3356202"/>
            <a:ext cx="15342963" cy="8853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6710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var/www/render_temp/2616344/1458636526/slide8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1674"/>
            <a:ext cx="12192000" cy="685465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178862" y="6194607"/>
            <a:ext cx="78561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5DCD58AA-3A79-4197-9D92-46A92067AEB3}" type="slidenum">
              <a:rPr lang="en-US" sz="4400" b="1">
                <a:solidFill>
                  <a:srgbClr val="00B050"/>
                </a:solidFill>
              </a:rPr>
              <a:pPr algn="r"/>
              <a:t>12</a:t>
            </a:fld>
            <a:endParaRPr lang="en-US" sz="4400" b="1" dirty="0">
              <a:solidFill>
                <a:srgbClr val="00B050"/>
              </a:solidFill>
            </a:endParaRP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10676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var/www/render_temp/2616344/1458636526/slide9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1674"/>
            <a:ext cx="12192000" cy="685465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140225" y="6027313"/>
            <a:ext cx="88864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5DCD58AA-3A79-4197-9D92-46A92067AEB3}" type="slidenum">
              <a:rPr lang="en-US" sz="4400" b="1">
                <a:solidFill>
                  <a:srgbClr val="00B050"/>
                </a:solidFill>
              </a:rPr>
              <a:pPr algn="r"/>
              <a:t>13</a:t>
            </a:fld>
            <a:endParaRPr lang="en-US" sz="4400" b="1" dirty="0">
              <a:solidFill>
                <a:srgbClr val="00B050"/>
              </a:solidFill>
            </a:endParaRP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58421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var/www/render_temp/2616344/1458636526/slide10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1674"/>
            <a:ext cx="12192000" cy="685465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294772" y="6194607"/>
            <a:ext cx="79849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5DCD58AA-3A79-4197-9D92-46A92067AEB3}" type="slidenum">
              <a:rPr lang="en-US" sz="4400" b="1">
                <a:solidFill>
                  <a:srgbClr val="00B050"/>
                </a:solidFill>
              </a:rPr>
              <a:pPr algn="r"/>
              <a:t>14</a:t>
            </a:fld>
            <a:endParaRPr lang="en-US" sz="4400" b="1" dirty="0">
              <a:solidFill>
                <a:srgbClr val="00B050"/>
              </a:solidFill>
            </a:endParaRP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75097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var/www/render_temp/2616344/1457178945/slide5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1674"/>
            <a:ext cx="12192000" cy="6854653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D58AA-3A79-4197-9D92-46A92067AEB3}" type="slidenum">
              <a:rPr lang="en-US" sz="4400" b="1" smtClean="0">
                <a:solidFill>
                  <a:srgbClr val="00B050"/>
                </a:solidFill>
              </a:rPr>
              <a:t>15</a:t>
            </a:fld>
            <a:endParaRPr lang="en-US" sz="44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2684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var/www/render_temp/2616344/1458636526/slide1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1674"/>
            <a:ext cx="12192000" cy="685465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419268" y="6194607"/>
            <a:ext cx="77273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5DCD58AA-3A79-4197-9D92-46A92067AEB3}" type="slidenum">
              <a:rPr lang="en-US" sz="4400" b="1">
                <a:solidFill>
                  <a:srgbClr val="00B050"/>
                </a:solidFill>
              </a:rPr>
              <a:pPr algn="r"/>
              <a:t>16</a:t>
            </a:fld>
            <a:endParaRPr lang="en-US" sz="4400" b="1" dirty="0">
              <a:solidFill>
                <a:srgbClr val="00B050"/>
              </a:solidFill>
            </a:endParaRP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38441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var/www/render_temp/2616344/1458636526/slide2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1674"/>
            <a:ext cx="12192000" cy="685465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341995" y="6168980"/>
            <a:ext cx="850005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5DCD58AA-3A79-4197-9D92-46A92067AEB3}" type="slidenum">
              <a:rPr lang="en-US" sz="4400" b="1">
                <a:solidFill>
                  <a:srgbClr val="00B050"/>
                </a:solidFill>
              </a:rPr>
              <a:pPr algn="r"/>
              <a:t>17</a:t>
            </a:fld>
            <a:endParaRPr lang="en-US" sz="4400" b="1" dirty="0">
              <a:solidFill>
                <a:srgbClr val="00B050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76294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var/www/render_temp/2616344/1458636526/slide5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1674"/>
            <a:ext cx="12192000" cy="685465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513711" y="6196280"/>
            <a:ext cx="78561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5DCD58AA-3A79-4197-9D92-46A92067AEB3}" type="slidenum">
              <a:rPr lang="en-US" sz="4400" b="1" smtClean="0">
                <a:solidFill>
                  <a:srgbClr val="00B050"/>
                </a:solidFill>
              </a:rPr>
              <a:pPr algn="r"/>
              <a:t>18</a:t>
            </a:fld>
            <a:endParaRPr lang="en-US" sz="4400" b="1" dirty="0">
              <a:solidFill>
                <a:srgbClr val="00B050"/>
              </a:solidFill>
            </a:endParaRP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0788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var/www/render_temp/2616344/1458636526/slide6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1674"/>
            <a:ext cx="12192000" cy="685465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101588" y="6194607"/>
            <a:ext cx="95303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5DCD58AA-3A79-4197-9D92-46A92067AEB3}" type="slidenum">
              <a:rPr lang="en-US" sz="4400" b="1">
                <a:solidFill>
                  <a:srgbClr val="00B050"/>
                </a:solidFill>
              </a:rPr>
              <a:pPr algn="r"/>
              <a:t>19</a:t>
            </a:fld>
            <a:endParaRPr lang="en-US" sz="4400" b="1" dirty="0">
              <a:solidFill>
                <a:srgbClr val="00B050"/>
              </a:solidFill>
            </a:endParaRP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94628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var/www/render_temp/2616344/1457164151/slide2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1674"/>
            <a:ext cx="12192000" cy="6854653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D58AA-3A79-4197-9D92-46A92067AEB3}" type="slidenum">
              <a:rPr lang="en-US" sz="4400" b="1" smtClean="0">
                <a:solidFill>
                  <a:srgbClr val="00B050"/>
                </a:solidFill>
              </a:rPr>
              <a:t>2</a:t>
            </a:fld>
            <a:endParaRPr lang="en-US" sz="44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0390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var/www/render_temp/2616344/1458636526/slide5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1674"/>
            <a:ext cx="12192000" cy="685465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037194" y="6088559"/>
            <a:ext cx="9272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5DCD58AA-3A79-4197-9D92-46A92067AEB3}" type="slidenum">
              <a:rPr lang="en-US" sz="4400" b="1">
                <a:solidFill>
                  <a:srgbClr val="00B050"/>
                </a:solidFill>
              </a:rPr>
              <a:pPr algn="r"/>
              <a:t>20</a:t>
            </a:fld>
            <a:endParaRPr lang="en-US" sz="44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90157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var/www/render_temp/2616344/1458636526/slide6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1674"/>
            <a:ext cx="12192000" cy="685465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101589" y="6400800"/>
            <a:ext cx="643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895526" y="6101438"/>
            <a:ext cx="104318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5DCD58AA-3A79-4197-9D92-46A92067AEB3}" type="slidenum">
              <a:rPr lang="en-US" sz="4400" b="1">
                <a:solidFill>
                  <a:srgbClr val="00B050"/>
                </a:solidFill>
              </a:rPr>
              <a:pPr algn="r"/>
              <a:t>21</a:t>
            </a:fld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31501876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var/www/render_temp/2616344/1458636526/slide8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1674"/>
            <a:ext cx="12192000" cy="685465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165983" y="6088559"/>
            <a:ext cx="83712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5DCD58AA-3A79-4197-9D92-46A92067AEB3}" type="slidenum">
              <a:rPr lang="en-US" sz="4400" b="1">
                <a:solidFill>
                  <a:srgbClr val="00B050"/>
                </a:solidFill>
              </a:rPr>
              <a:pPr algn="r"/>
              <a:t>22</a:t>
            </a:fld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42134818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var/www/render_temp/2616344/1458636526/slide7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1674"/>
            <a:ext cx="12192000" cy="685465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101589" y="6088559"/>
            <a:ext cx="87576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5DCD58AA-3A79-4197-9D92-46A92067AEB3}" type="slidenum">
              <a:rPr lang="en-US" sz="4400" b="1">
                <a:solidFill>
                  <a:srgbClr val="00B050"/>
                </a:solidFill>
              </a:rPr>
              <a:pPr algn="r"/>
              <a:t>23</a:t>
            </a:fld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20040297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var/www/render_temp/2616344/1458636526/slide9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1674"/>
            <a:ext cx="12192000" cy="685465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140225" y="6086886"/>
            <a:ext cx="914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5DCD58AA-3A79-4197-9D92-46A92067AEB3}" type="slidenum">
              <a:rPr lang="en-US" sz="4400" b="1">
                <a:solidFill>
                  <a:srgbClr val="00B050"/>
                </a:solidFill>
              </a:rPr>
              <a:pPr algn="r"/>
              <a:t>24</a:t>
            </a:fld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3904101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var/www/render_temp/2616344/1458636526/slide11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1674"/>
            <a:ext cx="12192000" cy="685465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341995" y="6220496"/>
            <a:ext cx="85000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5DCD58AA-3A79-4197-9D92-46A92067AEB3}" type="slidenum">
              <a:rPr lang="en-US" sz="4400" b="1">
                <a:solidFill>
                  <a:srgbClr val="00B050"/>
                </a:solidFill>
              </a:rPr>
              <a:pPr algn="r"/>
              <a:t>25</a:t>
            </a:fld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8370955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var/www/render_temp/2616344/1458636526/slide10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1674"/>
            <a:ext cx="12192000" cy="685465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281893" y="6088559"/>
            <a:ext cx="91010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5DCD58AA-3A79-4197-9D92-46A92067AEB3}" type="slidenum">
              <a:rPr lang="en-US" sz="4400" b="1">
                <a:solidFill>
                  <a:srgbClr val="00B050"/>
                </a:solidFill>
              </a:rPr>
              <a:pPr algn="r"/>
              <a:t>26</a:t>
            </a:fld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9243154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var/www/render_temp/2616344/1458636526/slide10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1674"/>
            <a:ext cx="12192000" cy="685465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818254" y="6078827"/>
            <a:ext cx="927278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5DCD58AA-3A79-4197-9D92-46A92067AEB3}" type="slidenum">
              <a:rPr lang="en-US" sz="4400" b="1">
                <a:solidFill>
                  <a:srgbClr val="00B050"/>
                </a:solidFill>
              </a:rPr>
              <a:pPr algn="r"/>
              <a:t>27</a:t>
            </a:fld>
            <a:endParaRPr lang="en-US" sz="4400" b="1" dirty="0">
              <a:solidFill>
                <a:srgbClr val="00B050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29091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var/www/render_temp/2616344/1458636526/slide12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1674"/>
            <a:ext cx="12192000" cy="685465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689465" y="6104585"/>
            <a:ext cx="850006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5DCD58AA-3A79-4197-9D92-46A92067AEB3}" type="slidenum">
              <a:rPr lang="en-US" sz="4400" b="1">
                <a:solidFill>
                  <a:srgbClr val="00B050"/>
                </a:solidFill>
              </a:rPr>
              <a:pPr algn="r"/>
              <a:t>28</a:t>
            </a:fld>
            <a:endParaRPr lang="en-US" sz="4400" b="1" dirty="0">
              <a:solidFill>
                <a:srgbClr val="00B050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22439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var/www/render_temp/2616344/1458636526/slide14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1674"/>
            <a:ext cx="12192000" cy="685465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178862" y="6117465"/>
            <a:ext cx="824248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5DCD58AA-3A79-4197-9D92-46A92067AEB3}" type="slidenum">
              <a:rPr lang="en-US" sz="4400" b="1">
                <a:solidFill>
                  <a:srgbClr val="00B050"/>
                </a:solidFill>
              </a:rPr>
              <a:pPr algn="r"/>
              <a:t>29</a:t>
            </a:fld>
            <a:endParaRPr lang="en-US" sz="4400" b="1" dirty="0">
              <a:solidFill>
                <a:srgbClr val="00B050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84563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var/www/render_temp/2616344/1458636526/slide23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1674"/>
            <a:ext cx="12192000" cy="685465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766738" y="6040192"/>
            <a:ext cx="1030309" cy="13491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5DCD58AA-3A79-4197-9D92-46A92067AEB3}" type="slidenum">
              <a:rPr lang="en-US" sz="4400" b="1">
                <a:solidFill>
                  <a:srgbClr val="00B050"/>
                </a:solidFill>
              </a:rPr>
              <a:pPr algn="r"/>
              <a:t>3</a:t>
            </a:fld>
            <a:endParaRPr lang="en-US" sz="4400" b="1" dirty="0">
              <a:solidFill>
                <a:srgbClr val="00B050"/>
              </a:solidFill>
            </a:endParaRP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1029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var/www/render_temp/2616344/1458636526/slide13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1674"/>
            <a:ext cx="12192000" cy="685465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075831" y="6065950"/>
            <a:ext cx="901521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5DCD58AA-3A79-4197-9D92-46A92067AEB3}" type="slidenum">
              <a:rPr lang="en-US" sz="4400" b="1">
                <a:solidFill>
                  <a:srgbClr val="00B050"/>
                </a:solidFill>
              </a:rPr>
              <a:pPr algn="r"/>
              <a:t>30</a:t>
            </a:fld>
            <a:endParaRPr lang="en-US" sz="4400" b="1" dirty="0">
              <a:solidFill>
                <a:srgbClr val="00B050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52311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var/www/render_temp/2616344/1457164151/slide7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1674"/>
            <a:ext cx="12192000" cy="6854653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D58AA-3A79-4197-9D92-46A92067AEB3}" type="slidenum">
              <a:rPr lang="en-US" sz="4400" b="1" smtClean="0">
                <a:solidFill>
                  <a:srgbClr val="00B050"/>
                </a:solidFill>
              </a:rPr>
              <a:t>31</a:t>
            </a:fld>
            <a:endParaRPr lang="en-US" sz="44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8062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var/www/render_temp/2616344/1458636526/slide4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1674"/>
            <a:ext cx="12192000" cy="685465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024315" y="6088559"/>
            <a:ext cx="82424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5DCD58AA-3A79-4197-9D92-46A92067AEB3}" type="slidenum">
              <a:rPr lang="en-US" sz="4400" b="1">
                <a:solidFill>
                  <a:srgbClr val="00B050"/>
                </a:solidFill>
              </a:rPr>
              <a:pPr algn="r"/>
              <a:t>32</a:t>
            </a:fld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37006684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var/www/render_temp/2616344/1457164151/slide9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2192000" cy="6854653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9074239" y="6291955"/>
            <a:ext cx="2743200" cy="365125"/>
          </a:xfrm>
        </p:spPr>
        <p:txBody>
          <a:bodyPr/>
          <a:lstStyle/>
          <a:p>
            <a:fld id="{5DCD58AA-3A79-4197-9D92-46A92067AEB3}" type="slidenum">
              <a:rPr lang="en-US" sz="4400" b="1" smtClean="0">
                <a:solidFill>
                  <a:srgbClr val="00B050"/>
                </a:solidFill>
              </a:rPr>
              <a:t>33</a:t>
            </a:fld>
            <a:endParaRPr lang="en-US" sz="44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5674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var/www/render_temp/2616344/1457164151/slide10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1674"/>
            <a:ext cx="12192000" cy="6854653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D58AA-3A79-4197-9D92-46A92067AEB3}" type="slidenum">
              <a:rPr lang="en-US" sz="4400" b="1" smtClean="0">
                <a:solidFill>
                  <a:srgbClr val="00B050"/>
                </a:solidFill>
              </a:rPr>
              <a:t>34</a:t>
            </a:fld>
            <a:endParaRPr lang="en-US" sz="44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0861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var/www/render_temp/2616344/1457164151/slide11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1674"/>
            <a:ext cx="12192000" cy="6854653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D58AA-3A79-4197-9D92-46A92067AEB3}" type="slidenum">
              <a:rPr lang="en-US" sz="4400" b="1" smtClean="0">
                <a:solidFill>
                  <a:srgbClr val="00B050"/>
                </a:solidFill>
              </a:rPr>
              <a:t>35</a:t>
            </a:fld>
            <a:endParaRPr lang="en-US" sz="44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7855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var/www/render_temp/2616344/1457164151/slide12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1674"/>
            <a:ext cx="12192000" cy="6854653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9427334" y="6356350"/>
            <a:ext cx="2408351" cy="365125"/>
          </a:xfrm>
        </p:spPr>
        <p:txBody>
          <a:bodyPr/>
          <a:lstStyle/>
          <a:p>
            <a:fld id="{5DCD58AA-3A79-4197-9D92-46A92067AEB3}" type="slidenum">
              <a:rPr lang="en-US" sz="4400" b="1" smtClean="0">
                <a:solidFill>
                  <a:srgbClr val="00B050"/>
                </a:solidFill>
              </a:rPr>
              <a:t>36</a:t>
            </a:fld>
            <a:endParaRPr lang="en-US" sz="44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6093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var/www/render_temp/2616344/1457164151/slide13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1674"/>
            <a:ext cx="12192000" cy="6854653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3186448" cy="365125"/>
          </a:xfrm>
        </p:spPr>
        <p:txBody>
          <a:bodyPr/>
          <a:lstStyle/>
          <a:p>
            <a:fld id="{5DCD58AA-3A79-4197-9D92-46A92067AEB3}" type="slidenum">
              <a:rPr lang="en-US" sz="4400" b="1" smtClean="0">
                <a:solidFill>
                  <a:srgbClr val="00B050"/>
                </a:solidFill>
              </a:rPr>
              <a:t>37</a:t>
            </a:fld>
            <a:endParaRPr lang="en-US" sz="44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0139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var/www/render_temp/2616344/1458636526/slide3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1674"/>
            <a:ext cx="12192000" cy="685465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101589" y="6088559"/>
            <a:ext cx="81136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5DCD58AA-3A79-4197-9D92-46A92067AEB3}" type="slidenum">
              <a:rPr lang="en-US" sz="4400" b="1">
                <a:solidFill>
                  <a:srgbClr val="00B050"/>
                </a:solidFill>
              </a:rPr>
              <a:pPr algn="r"/>
              <a:t>38</a:t>
            </a:fld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16789875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var/www/render_temp/2616344/1457164151/slide15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1674"/>
            <a:ext cx="12192000" cy="6854653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619777" cy="365125"/>
          </a:xfrm>
        </p:spPr>
        <p:txBody>
          <a:bodyPr/>
          <a:lstStyle/>
          <a:p>
            <a:fld id="{5DCD58AA-3A79-4197-9D92-46A92067AEB3}" type="slidenum">
              <a:rPr lang="en-US" sz="4400" b="1" smtClean="0">
                <a:solidFill>
                  <a:srgbClr val="00B050"/>
                </a:solidFill>
              </a:rPr>
              <a:t>39</a:t>
            </a:fld>
            <a:endParaRPr lang="en-US" sz="44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2846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var/www/render_temp/2616344/1457164151/slide3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1674"/>
            <a:ext cx="12192000" cy="6854653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D58AA-3A79-4197-9D92-46A92067AEB3}" type="slidenum">
              <a:rPr lang="en-US" sz="4400" b="1" smtClean="0">
                <a:solidFill>
                  <a:srgbClr val="00B050"/>
                </a:solidFill>
              </a:rPr>
              <a:t>4</a:t>
            </a:fld>
            <a:endParaRPr lang="en-US" sz="44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1656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var/www/render_temp/2616344/1457164151/slide18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1674"/>
            <a:ext cx="12192000" cy="6854653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D58AA-3A79-4197-9D92-46A92067AEB3}" type="slidenum">
              <a:rPr lang="en-US" sz="4400" b="1" smtClean="0">
                <a:solidFill>
                  <a:srgbClr val="00B050"/>
                </a:solidFill>
              </a:rPr>
              <a:t>40</a:t>
            </a:fld>
            <a:endParaRPr lang="en-US" sz="44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5004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var/www/render_temp/2616344/1457164151/slide19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1674"/>
            <a:ext cx="12192000" cy="6854653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D58AA-3A79-4197-9D92-46A92067AEB3}" type="slidenum">
              <a:rPr lang="en-US" sz="4400" b="1" smtClean="0">
                <a:solidFill>
                  <a:srgbClr val="00B050"/>
                </a:solidFill>
              </a:rPr>
              <a:t>41</a:t>
            </a:fld>
            <a:endParaRPr lang="en-US" sz="44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0013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var/www/render_temp/2616344/1457164151/slide20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1674"/>
            <a:ext cx="12192000" cy="6854653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D58AA-3A79-4197-9D92-46A92067AEB3}" type="slidenum">
              <a:rPr lang="en-US" sz="4400" b="1" smtClean="0">
                <a:solidFill>
                  <a:srgbClr val="00B050"/>
                </a:solidFill>
              </a:rPr>
              <a:t>42</a:t>
            </a:fld>
            <a:endParaRPr lang="en-US" sz="44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764781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var/www/render_temp/2616344/1457191072/slide3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1674"/>
            <a:ext cx="12192000" cy="6854653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D58AA-3A79-4197-9D92-46A92067AEB3}" type="slidenum">
              <a:rPr lang="en-US" sz="4400" b="1" smtClean="0">
                <a:solidFill>
                  <a:srgbClr val="00B050"/>
                </a:solidFill>
              </a:rPr>
              <a:t>43</a:t>
            </a:fld>
            <a:endParaRPr lang="en-US" sz="44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201876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var/www/render_temp/2616344/1457164151/slide16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1674"/>
            <a:ext cx="12192000" cy="6854653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D58AA-3A79-4197-9D92-46A92067AEB3}" type="slidenum">
              <a:rPr lang="en-US" sz="4400" b="1" smtClean="0">
                <a:solidFill>
                  <a:srgbClr val="00B050"/>
                </a:solidFill>
              </a:rPr>
              <a:t>44</a:t>
            </a:fld>
            <a:endParaRPr lang="en-US" sz="44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972358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var/www/render_temp/2616344/1457164151/slide21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1674"/>
            <a:ext cx="12192000" cy="6854653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610599" y="6356350"/>
            <a:ext cx="2825839" cy="499977"/>
          </a:xfrm>
        </p:spPr>
        <p:txBody>
          <a:bodyPr/>
          <a:lstStyle/>
          <a:p>
            <a:fld id="{5DCD58AA-3A79-4197-9D92-46A92067AEB3}" type="slidenum">
              <a:rPr lang="en-US" sz="4400" b="1" smtClean="0">
                <a:solidFill>
                  <a:srgbClr val="00B050"/>
                </a:solidFill>
              </a:rPr>
              <a:t>45</a:t>
            </a:fld>
            <a:endParaRPr lang="en-US" sz="44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426446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var/www/render_temp/2616344/1457164151/slide22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1674"/>
            <a:ext cx="12192000" cy="6854653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610599" y="6356350"/>
            <a:ext cx="2967507" cy="499977"/>
          </a:xfrm>
        </p:spPr>
        <p:txBody>
          <a:bodyPr/>
          <a:lstStyle/>
          <a:p>
            <a:fld id="{5DCD58AA-3A79-4197-9D92-46A92067AEB3}" type="slidenum">
              <a:rPr lang="en-US" sz="4400" b="1" smtClean="0">
                <a:solidFill>
                  <a:srgbClr val="00B050"/>
                </a:solidFill>
              </a:rPr>
              <a:t>46</a:t>
            </a:fld>
            <a:endParaRPr lang="en-US" sz="44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048355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var/www/render_temp/2616344/1457191072/slide4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1674"/>
            <a:ext cx="12192000" cy="6854653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D58AA-3A79-4197-9D92-46A92067AEB3}" type="slidenum">
              <a:rPr lang="en-US" sz="4400" b="1" smtClean="0">
                <a:solidFill>
                  <a:srgbClr val="00B050"/>
                </a:solidFill>
              </a:rPr>
              <a:t>47</a:t>
            </a:fld>
            <a:endParaRPr lang="en-US" sz="44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89643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var/www/render_temp/2616344/1457178945/slide9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1674"/>
            <a:ext cx="12192000" cy="6854653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D58AA-3A79-4197-9D92-46A92067AEB3}" type="slidenum">
              <a:rPr lang="en-US" sz="4400" b="1" smtClean="0">
                <a:solidFill>
                  <a:srgbClr val="00B050"/>
                </a:solidFill>
              </a:rPr>
              <a:t>48</a:t>
            </a:fld>
            <a:endParaRPr lang="en-US" sz="44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212351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var/www/render_temp/2616344/1457178945/slide10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1674"/>
            <a:ext cx="12192000" cy="6854653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D58AA-3A79-4197-9D92-46A92067AEB3}" type="slidenum">
              <a:rPr lang="en-US" sz="4400" b="1" smtClean="0">
                <a:solidFill>
                  <a:srgbClr val="00B050"/>
                </a:solidFill>
              </a:rPr>
              <a:t>49</a:t>
            </a:fld>
            <a:endParaRPr lang="en-US" sz="44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54346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var/www/render_temp/2616344/1457164151/slide5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14553"/>
            <a:ext cx="12192000" cy="6854653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D58AA-3A79-4197-9D92-46A92067AEB3}" type="slidenum">
              <a:rPr lang="en-US" sz="4400" b="1" smtClean="0">
                <a:solidFill>
                  <a:srgbClr val="00B050"/>
                </a:solidFill>
              </a:rPr>
              <a:t>5</a:t>
            </a:fld>
            <a:endParaRPr lang="en-US" sz="44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2407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var/www/render_temp/2616344/1457178945/slide11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1674"/>
            <a:ext cx="12192000" cy="6854653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D58AA-3A79-4197-9D92-46A92067AEB3}" type="slidenum">
              <a:rPr lang="en-US" sz="4400" b="1" smtClean="0">
                <a:solidFill>
                  <a:srgbClr val="00B050"/>
                </a:solidFill>
              </a:rPr>
              <a:t>50</a:t>
            </a:fld>
            <a:endParaRPr lang="en-US" sz="44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653706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var/www/render_temp/2616344/1457178945/slide12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1674"/>
            <a:ext cx="12192000" cy="6854653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D58AA-3A79-4197-9D92-46A92067AEB3}" type="slidenum">
              <a:rPr lang="en-US" sz="4400" b="1" smtClean="0">
                <a:solidFill>
                  <a:srgbClr val="00B050"/>
                </a:solidFill>
              </a:rPr>
              <a:t>51</a:t>
            </a:fld>
            <a:endParaRPr lang="en-US" sz="44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162352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var/www/render_temp/2616344/1457178945/slide13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1674"/>
            <a:ext cx="12192000" cy="6854653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D58AA-3A79-4197-9D92-46A92067AEB3}" type="slidenum">
              <a:rPr lang="en-US" sz="4400" b="1" smtClean="0">
                <a:solidFill>
                  <a:srgbClr val="00B050"/>
                </a:solidFill>
              </a:rPr>
              <a:t>52</a:t>
            </a:fld>
            <a:endParaRPr lang="en-US" sz="44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256601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var/www/render_temp/2616344/1457178945/slide14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1674"/>
            <a:ext cx="12192000" cy="6854653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9125755" y="6343471"/>
            <a:ext cx="2743200" cy="365125"/>
          </a:xfrm>
        </p:spPr>
        <p:txBody>
          <a:bodyPr/>
          <a:lstStyle/>
          <a:p>
            <a:fld id="{5DCD58AA-3A79-4197-9D92-46A92067AEB3}" type="slidenum">
              <a:rPr lang="en-US" sz="4400" b="1" smtClean="0">
                <a:solidFill>
                  <a:srgbClr val="00B050"/>
                </a:solidFill>
              </a:rPr>
              <a:t>53</a:t>
            </a:fld>
            <a:endParaRPr lang="en-US" sz="44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375738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var/www/render_temp/2616344/1457178945/slide15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1674"/>
            <a:ext cx="12192000" cy="6854653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D58AA-3A79-4197-9D92-46A92067AEB3}" type="slidenum">
              <a:rPr lang="en-US" sz="4400" b="1" smtClean="0">
                <a:solidFill>
                  <a:srgbClr val="00B050"/>
                </a:solidFill>
              </a:rPr>
              <a:t>54</a:t>
            </a:fld>
            <a:endParaRPr lang="en-US" sz="44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993389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var/www/render_temp/2616344/1457178945/slide16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1674"/>
            <a:ext cx="12192000" cy="6854653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D58AA-3A79-4197-9D92-46A92067AEB3}" type="slidenum">
              <a:rPr lang="en-US" sz="4400" b="1" smtClean="0">
                <a:solidFill>
                  <a:srgbClr val="00B050"/>
                </a:solidFill>
              </a:rPr>
              <a:t>55</a:t>
            </a:fld>
            <a:endParaRPr lang="en-US" sz="44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320392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var/www/render_temp/2616344/1457178945/slide17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1674"/>
            <a:ext cx="12192000" cy="6854653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D58AA-3A79-4197-9D92-46A92067AEB3}" type="slidenum">
              <a:rPr lang="en-US" sz="4400" b="1" smtClean="0">
                <a:solidFill>
                  <a:srgbClr val="00B050"/>
                </a:solidFill>
              </a:rPr>
              <a:t>56</a:t>
            </a:fld>
            <a:endParaRPr lang="en-US" sz="44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317496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var/www/render_temp/2616344/1457178945/slide18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1674"/>
            <a:ext cx="12192000" cy="6854653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9318938" y="6356350"/>
            <a:ext cx="2743200" cy="365125"/>
          </a:xfrm>
        </p:spPr>
        <p:txBody>
          <a:bodyPr/>
          <a:lstStyle/>
          <a:p>
            <a:fld id="{5DCD58AA-3A79-4197-9D92-46A92067AEB3}" type="slidenum">
              <a:rPr lang="en-US" sz="4400" b="1" smtClean="0">
                <a:solidFill>
                  <a:srgbClr val="00B050"/>
                </a:solidFill>
              </a:rPr>
              <a:t>57</a:t>
            </a:fld>
            <a:endParaRPr lang="en-US" sz="44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941483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var/www/render_temp/2616344/1457178945/slide19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1674"/>
            <a:ext cx="12192000" cy="6854653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9331818" y="6394986"/>
            <a:ext cx="2743200" cy="365125"/>
          </a:xfrm>
        </p:spPr>
        <p:txBody>
          <a:bodyPr/>
          <a:lstStyle/>
          <a:p>
            <a:fld id="{5DCD58AA-3A79-4197-9D92-46A92067AEB3}" type="slidenum">
              <a:rPr lang="en-US" sz="4400" b="1" smtClean="0">
                <a:solidFill>
                  <a:srgbClr val="00B050"/>
                </a:solidFill>
              </a:rPr>
              <a:t>58</a:t>
            </a:fld>
            <a:endParaRPr lang="en-US" sz="44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031957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var/www/render_temp/2616344/1457164151/slide23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1674"/>
            <a:ext cx="12192000" cy="685465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050072" y="6088559"/>
            <a:ext cx="9272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5DCD58AA-3A79-4197-9D92-46A92067AEB3}" type="slidenum">
              <a:rPr lang="en-US" sz="4400" b="1">
                <a:solidFill>
                  <a:srgbClr val="00B050"/>
                </a:solidFill>
              </a:rPr>
              <a:pPr algn="r"/>
              <a:t>59</a:t>
            </a:fld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3685436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var/www/render_temp/2616344/1458636526/slide11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1674"/>
            <a:ext cx="12192000" cy="685465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998558" y="6130344"/>
            <a:ext cx="772732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5DCD58AA-3A79-4197-9D92-46A92067AEB3}" type="slidenum">
              <a:rPr lang="en-US" sz="4400" b="1">
                <a:solidFill>
                  <a:srgbClr val="00B050"/>
                </a:solidFill>
              </a:rPr>
              <a:pPr algn="r"/>
              <a:t>6</a:t>
            </a:fld>
            <a:endParaRPr lang="en-US" sz="4400" b="1" dirty="0">
              <a:solidFill>
                <a:srgbClr val="00B050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957470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25625"/>
            <a:ext cx="10701270" cy="4351338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D58AA-3A79-4197-9D92-46A92067AEB3}" type="slidenum">
              <a:rPr lang="en-US" sz="4400" b="1" smtClean="0">
                <a:solidFill>
                  <a:srgbClr val="00B050"/>
                </a:solidFill>
              </a:rPr>
              <a:t>60</a:t>
            </a:fld>
            <a:endParaRPr lang="en-US" sz="44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25119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var/www/render_temp/2616344/1457164151/slide4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1674"/>
            <a:ext cx="12192000" cy="6854653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D58AA-3A79-4197-9D92-46A92067AEB3}" type="slidenum">
              <a:rPr lang="en-US" sz="4400" b="1" smtClean="0">
                <a:solidFill>
                  <a:srgbClr val="00B050"/>
                </a:solidFill>
              </a:rPr>
              <a:t>7</a:t>
            </a:fld>
            <a:endParaRPr lang="en-US" sz="44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2842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var/www/render_temp/2616344/1458636526/slide7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1674"/>
            <a:ext cx="12192000" cy="685465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359166" y="6040192"/>
            <a:ext cx="55379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5DCD58AA-3A79-4197-9D92-46A92067AEB3}" type="slidenum">
              <a:rPr lang="en-US" sz="4400" b="1">
                <a:solidFill>
                  <a:srgbClr val="00B050"/>
                </a:solidFill>
              </a:rPr>
              <a:pPr algn="r"/>
              <a:t>8</a:t>
            </a:fld>
            <a:endParaRPr lang="en-US" sz="4400" b="1" dirty="0">
              <a:solidFill>
                <a:srgbClr val="00B050"/>
              </a:solidFill>
            </a:endParaRP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52194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51"/>
          <p:cNvSpPr/>
          <p:nvPr/>
        </p:nvSpPr>
        <p:spPr>
          <a:xfrm>
            <a:off x="282547" y="2932000"/>
            <a:ext cx="1611803" cy="994000"/>
          </a:xfrm>
          <a:prstGeom prst="homePlate">
            <a:avLst>
              <a:gd name="adj" fmla="val 50000"/>
            </a:avLst>
          </a:prstGeom>
          <a:ln>
            <a:headEnd type="none" w="sm" len="sm"/>
            <a:tailEnd type="none" w="sm" len="sm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spcFirstLastPara="1" wrap="square" lIns="162500" tIns="162500" rIns="162500" bIns="162500" anchor="ctr" anchorCtr="0">
            <a:noAutofit/>
          </a:bodyPr>
          <a:lstStyle/>
          <a:p>
            <a:endParaRPr sz="2400" dirty="0"/>
          </a:p>
        </p:txBody>
      </p:sp>
      <p:sp>
        <p:nvSpPr>
          <p:cNvPr id="423" name="Google Shape;423;p51"/>
          <p:cNvSpPr txBox="1"/>
          <p:nvPr/>
        </p:nvSpPr>
        <p:spPr>
          <a:xfrm>
            <a:off x="282547" y="3115367"/>
            <a:ext cx="1255600" cy="6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Week </a:t>
            </a:r>
            <a:endParaRPr sz="240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algn="ctr"/>
            <a:r>
              <a:rPr lang="en" sz="24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3</a:t>
            </a:r>
            <a:endParaRPr sz="240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424" name="Google Shape;424;p51"/>
          <p:cNvGrpSpPr/>
          <p:nvPr/>
        </p:nvGrpSpPr>
        <p:grpSpPr>
          <a:xfrm>
            <a:off x="857860" y="2177971"/>
            <a:ext cx="265200" cy="791541"/>
            <a:chOff x="777447" y="1610215"/>
            <a:chExt cx="198900" cy="593656"/>
          </a:xfrm>
        </p:grpSpPr>
        <p:cxnSp>
          <p:nvCxnSpPr>
            <p:cNvPr id="425" name="Google Shape;425;p51"/>
            <p:cNvCxnSpPr/>
            <p:nvPr/>
          </p:nvCxnSpPr>
          <p:spPr>
            <a:xfrm>
              <a:off x="876909" y="1649171"/>
              <a:ext cx="0" cy="554700"/>
            </a:xfrm>
            <a:prstGeom prst="straightConnector1">
              <a:avLst/>
            </a:prstGeom>
            <a:noFill/>
            <a:ln w="9525" cap="flat" cmpd="sng">
              <a:solidFill>
                <a:srgbClr val="FFE599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26" name="Google Shape;426;p51"/>
            <p:cNvSpPr/>
            <p:nvPr/>
          </p:nvSpPr>
          <p:spPr>
            <a:xfrm>
              <a:off x="777447" y="1610215"/>
              <a:ext cx="198900" cy="198900"/>
            </a:xfrm>
            <a:prstGeom prst="ellipse">
              <a:avLst/>
            </a:prstGeom>
            <a:solidFill>
              <a:srgbClr val="F4B400"/>
            </a:solidFill>
            <a:ln w="9525" cap="flat" cmpd="sng">
              <a:solidFill>
                <a:srgbClr val="FFE5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/>
            </a:p>
          </p:txBody>
        </p:sp>
      </p:grpSp>
      <p:sp>
        <p:nvSpPr>
          <p:cNvPr id="427" name="Google Shape;427;p51"/>
          <p:cNvSpPr txBox="1"/>
          <p:nvPr/>
        </p:nvSpPr>
        <p:spPr>
          <a:xfrm>
            <a:off x="282547" y="661433"/>
            <a:ext cx="2300800" cy="873600"/>
          </a:xfrm>
          <a:prstGeom prst="rect">
            <a:avLst/>
          </a:prstGeom>
          <a:noFill/>
          <a:ln w="9525" cap="flat" cmpd="sng">
            <a:solidFill>
              <a:srgbClr val="FFF2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lnSpc>
                <a:spcPct val="115000"/>
              </a:lnSpc>
              <a:spcAft>
                <a:spcPts val="2133"/>
              </a:spcAft>
            </a:pPr>
            <a:r>
              <a:rPr lang="en" sz="20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Project Proposal</a:t>
            </a:r>
            <a:br>
              <a:rPr lang="en" sz="20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2000" b="1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Submission</a:t>
            </a:r>
            <a:endParaRPr sz="2000"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8" name="Google Shape;428;p51"/>
          <p:cNvSpPr/>
          <p:nvPr/>
        </p:nvSpPr>
        <p:spPr>
          <a:xfrm>
            <a:off x="1552512" y="2932000"/>
            <a:ext cx="1769600" cy="994000"/>
          </a:xfrm>
          <a:prstGeom prst="chevron">
            <a:avLst>
              <a:gd name="adj" fmla="val 50000"/>
            </a:avLst>
          </a:prstGeom>
          <a:ln>
            <a:headEnd type="none" w="sm" len="sm"/>
            <a:tailEnd type="none" w="sm" len="sm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spcFirstLastPara="1" wrap="square" lIns="162500" tIns="162500" rIns="162500" bIns="162500" anchor="ctr" anchorCtr="0">
            <a:noAutofit/>
          </a:bodyPr>
          <a:lstStyle/>
          <a:p>
            <a:endParaRPr sz="2400" dirty="0"/>
          </a:p>
        </p:txBody>
      </p:sp>
      <p:sp>
        <p:nvSpPr>
          <p:cNvPr id="429" name="Google Shape;429;p51"/>
          <p:cNvSpPr txBox="1"/>
          <p:nvPr/>
        </p:nvSpPr>
        <p:spPr>
          <a:xfrm>
            <a:off x="1819296" y="3115400"/>
            <a:ext cx="1134800" cy="6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Week  4</a:t>
            </a:r>
            <a:endParaRPr sz="240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430" name="Google Shape;430;p51"/>
          <p:cNvGrpSpPr/>
          <p:nvPr/>
        </p:nvGrpSpPr>
        <p:grpSpPr>
          <a:xfrm>
            <a:off x="2107309" y="3918611"/>
            <a:ext cx="265200" cy="791541"/>
            <a:chOff x="2223534" y="2938958"/>
            <a:chExt cx="198900" cy="593656"/>
          </a:xfrm>
        </p:grpSpPr>
        <p:cxnSp>
          <p:nvCxnSpPr>
            <p:cNvPr id="431" name="Google Shape;431;p51"/>
            <p:cNvCxnSpPr/>
            <p:nvPr/>
          </p:nvCxnSpPr>
          <p:spPr>
            <a:xfrm rot="10800000">
              <a:off x="2322997" y="2938958"/>
              <a:ext cx="0" cy="554700"/>
            </a:xfrm>
            <a:prstGeom prst="straightConnector1">
              <a:avLst/>
            </a:prstGeom>
            <a:noFill/>
            <a:ln w="9525" cap="flat" cmpd="sng">
              <a:solidFill>
                <a:srgbClr val="FFE599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32" name="Google Shape;432;p51"/>
            <p:cNvSpPr/>
            <p:nvPr/>
          </p:nvSpPr>
          <p:spPr>
            <a:xfrm rot="10800000" flipH="1">
              <a:off x="2223534" y="3333714"/>
              <a:ext cx="198900" cy="198900"/>
            </a:xfrm>
            <a:prstGeom prst="ellipse">
              <a:avLst/>
            </a:prstGeom>
            <a:solidFill>
              <a:srgbClr val="F4B400"/>
            </a:solidFill>
            <a:ln w="9525" cap="flat" cmpd="sng">
              <a:solidFill>
                <a:srgbClr val="FFE5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/>
            </a:p>
          </p:txBody>
        </p:sp>
      </p:grpSp>
      <p:sp>
        <p:nvSpPr>
          <p:cNvPr id="433" name="Google Shape;433;p51"/>
          <p:cNvSpPr txBox="1"/>
          <p:nvPr/>
        </p:nvSpPr>
        <p:spPr>
          <a:xfrm>
            <a:off x="880100" y="4886166"/>
            <a:ext cx="2355168" cy="1224701"/>
          </a:xfrm>
          <a:prstGeom prst="rect">
            <a:avLst/>
          </a:prstGeom>
          <a:noFill/>
          <a:ln w="9525" cap="flat" cmpd="sng">
            <a:solidFill>
              <a:srgbClr val="FFF2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lnSpc>
                <a:spcPct val="115000"/>
              </a:lnSpc>
              <a:spcAft>
                <a:spcPts val="2133"/>
              </a:spcAft>
            </a:pPr>
            <a:r>
              <a:rPr lang="en" sz="2000" b="1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Gather Resources for project.</a:t>
            </a:r>
            <a:endParaRPr sz="2000"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4" name="Google Shape;434;p51"/>
          <p:cNvSpPr/>
          <p:nvPr/>
        </p:nvSpPr>
        <p:spPr>
          <a:xfrm>
            <a:off x="2980115" y="2932000"/>
            <a:ext cx="1769600" cy="994000"/>
          </a:xfrm>
          <a:prstGeom prst="chevron">
            <a:avLst>
              <a:gd name="adj" fmla="val 50000"/>
            </a:avLst>
          </a:prstGeom>
          <a:ln>
            <a:headEnd type="none" w="sm" len="sm"/>
            <a:tailEnd type="none" w="sm" len="sm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spcFirstLastPara="1" wrap="square" lIns="162500" tIns="162500" rIns="162500" bIns="162500" anchor="ctr" anchorCtr="0">
            <a:noAutofit/>
          </a:bodyPr>
          <a:lstStyle/>
          <a:p>
            <a:endParaRPr sz="2400" dirty="0"/>
          </a:p>
        </p:txBody>
      </p:sp>
      <p:sp>
        <p:nvSpPr>
          <p:cNvPr id="435" name="Google Shape;435;p51"/>
          <p:cNvSpPr txBox="1"/>
          <p:nvPr/>
        </p:nvSpPr>
        <p:spPr>
          <a:xfrm>
            <a:off x="3235268" y="3115400"/>
            <a:ext cx="1134800" cy="6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Week 5</a:t>
            </a:r>
            <a:endParaRPr sz="240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6" name="Google Shape;436;p51"/>
          <p:cNvSpPr txBox="1"/>
          <p:nvPr/>
        </p:nvSpPr>
        <p:spPr>
          <a:xfrm>
            <a:off x="3157290" y="0"/>
            <a:ext cx="1825810" cy="1850536"/>
          </a:xfrm>
          <a:prstGeom prst="rect">
            <a:avLst/>
          </a:prstGeom>
          <a:noFill/>
          <a:ln w="9525" cap="flat" cmpd="sng">
            <a:solidFill>
              <a:srgbClr val="FFF2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lnSpc>
                <a:spcPct val="115000"/>
              </a:lnSpc>
              <a:spcAft>
                <a:spcPts val="2133"/>
              </a:spcAft>
            </a:pPr>
            <a:r>
              <a:rPr lang="en" sz="2000" b="1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Select necessary resources and features</a:t>
            </a:r>
            <a:endParaRPr sz="2000"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7" name="Google Shape;437;p51"/>
          <p:cNvSpPr/>
          <p:nvPr/>
        </p:nvSpPr>
        <p:spPr>
          <a:xfrm>
            <a:off x="4407717" y="2932000"/>
            <a:ext cx="1769600" cy="994000"/>
          </a:xfrm>
          <a:prstGeom prst="chevron">
            <a:avLst>
              <a:gd name="adj" fmla="val 50000"/>
            </a:avLst>
          </a:prstGeom>
          <a:ln>
            <a:headEnd type="none" w="sm" len="sm"/>
            <a:tailEnd type="none" w="sm" len="sm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spcFirstLastPara="1" wrap="square" lIns="162500" tIns="162500" rIns="162500" bIns="162500" anchor="ctr" anchorCtr="0">
            <a:noAutofit/>
          </a:bodyPr>
          <a:lstStyle/>
          <a:p>
            <a:endParaRPr sz="2400" dirty="0"/>
          </a:p>
        </p:txBody>
      </p:sp>
      <p:sp>
        <p:nvSpPr>
          <p:cNvPr id="438" name="Google Shape;438;p51"/>
          <p:cNvSpPr txBox="1"/>
          <p:nvPr/>
        </p:nvSpPr>
        <p:spPr>
          <a:xfrm>
            <a:off x="4657716" y="3115400"/>
            <a:ext cx="1134800" cy="6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Week 6</a:t>
            </a:r>
            <a:endParaRPr sz="240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439" name="Google Shape;439;p51"/>
          <p:cNvGrpSpPr/>
          <p:nvPr/>
        </p:nvGrpSpPr>
        <p:grpSpPr>
          <a:xfrm>
            <a:off x="7964093" y="3918611"/>
            <a:ext cx="265200" cy="791541"/>
            <a:chOff x="5958946" y="2938958"/>
            <a:chExt cx="198900" cy="593656"/>
          </a:xfrm>
        </p:grpSpPr>
        <p:cxnSp>
          <p:nvCxnSpPr>
            <p:cNvPr id="440" name="Google Shape;440;p51"/>
            <p:cNvCxnSpPr/>
            <p:nvPr/>
          </p:nvCxnSpPr>
          <p:spPr>
            <a:xfrm rot="10800000">
              <a:off x="6058409" y="2938958"/>
              <a:ext cx="0" cy="554700"/>
            </a:xfrm>
            <a:prstGeom prst="straightConnector1">
              <a:avLst/>
            </a:prstGeom>
            <a:noFill/>
            <a:ln w="9525" cap="flat" cmpd="sng">
              <a:solidFill>
                <a:srgbClr val="FFE599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41" name="Google Shape;441;p51"/>
            <p:cNvSpPr/>
            <p:nvPr/>
          </p:nvSpPr>
          <p:spPr>
            <a:xfrm rot="10800000" flipH="1">
              <a:off x="5958946" y="3333714"/>
              <a:ext cx="198900" cy="198900"/>
            </a:xfrm>
            <a:prstGeom prst="ellipse">
              <a:avLst/>
            </a:prstGeom>
            <a:solidFill>
              <a:srgbClr val="F4B400"/>
            </a:solidFill>
            <a:ln w="9525" cap="flat" cmpd="sng">
              <a:solidFill>
                <a:srgbClr val="FFE5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/>
            </a:p>
          </p:txBody>
        </p:sp>
      </p:grpSp>
      <p:sp>
        <p:nvSpPr>
          <p:cNvPr id="442" name="Google Shape;442;p51"/>
          <p:cNvSpPr txBox="1"/>
          <p:nvPr/>
        </p:nvSpPr>
        <p:spPr>
          <a:xfrm>
            <a:off x="3718300" y="4886166"/>
            <a:ext cx="2529600" cy="852433"/>
          </a:xfrm>
          <a:prstGeom prst="rect">
            <a:avLst/>
          </a:prstGeom>
          <a:noFill/>
          <a:ln w="9525" cap="flat" cmpd="sng">
            <a:solidFill>
              <a:srgbClr val="FFF2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lnSpc>
                <a:spcPct val="115000"/>
              </a:lnSpc>
              <a:spcAft>
                <a:spcPts val="2133"/>
              </a:spcAft>
            </a:pPr>
            <a:r>
              <a:rPr lang="en" sz="2000" b="1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Working with JSON </a:t>
            </a:r>
            <a:endParaRPr sz="2000"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3" name="Google Shape;443;p51"/>
          <p:cNvSpPr/>
          <p:nvPr/>
        </p:nvSpPr>
        <p:spPr>
          <a:xfrm>
            <a:off x="5835320" y="2932000"/>
            <a:ext cx="1769600" cy="994000"/>
          </a:xfrm>
          <a:prstGeom prst="chevron">
            <a:avLst>
              <a:gd name="adj" fmla="val 50000"/>
            </a:avLst>
          </a:prstGeom>
          <a:ln>
            <a:headEnd type="none" w="sm" len="sm"/>
            <a:tailEnd type="none" w="sm" len="sm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spcFirstLastPara="1" wrap="square" lIns="162500" tIns="162500" rIns="162500" bIns="162500" anchor="ctr" anchorCtr="0">
            <a:noAutofit/>
          </a:bodyPr>
          <a:lstStyle/>
          <a:p>
            <a:endParaRPr sz="2400" dirty="0"/>
          </a:p>
        </p:txBody>
      </p:sp>
      <p:sp>
        <p:nvSpPr>
          <p:cNvPr id="444" name="Google Shape;444;p51"/>
          <p:cNvSpPr txBox="1"/>
          <p:nvPr/>
        </p:nvSpPr>
        <p:spPr>
          <a:xfrm>
            <a:off x="6119732" y="3115400"/>
            <a:ext cx="1134800" cy="6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Week 7</a:t>
            </a:r>
            <a:endParaRPr sz="240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445" name="Google Shape;445;p51"/>
          <p:cNvGrpSpPr/>
          <p:nvPr/>
        </p:nvGrpSpPr>
        <p:grpSpPr>
          <a:xfrm>
            <a:off x="9312009" y="2146954"/>
            <a:ext cx="265200" cy="791541"/>
            <a:chOff x="3918084" y="1610215"/>
            <a:chExt cx="198900" cy="593656"/>
          </a:xfrm>
        </p:grpSpPr>
        <p:cxnSp>
          <p:nvCxnSpPr>
            <p:cNvPr id="446" name="Google Shape;446;p51"/>
            <p:cNvCxnSpPr/>
            <p:nvPr/>
          </p:nvCxnSpPr>
          <p:spPr>
            <a:xfrm>
              <a:off x="4017546" y="1649171"/>
              <a:ext cx="0" cy="554700"/>
            </a:xfrm>
            <a:prstGeom prst="straightConnector1">
              <a:avLst/>
            </a:prstGeom>
            <a:noFill/>
            <a:ln w="9525" cap="flat" cmpd="sng">
              <a:solidFill>
                <a:srgbClr val="FFE599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47" name="Google Shape;447;p51"/>
            <p:cNvSpPr/>
            <p:nvPr/>
          </p:nvSpPr>
          <p:spPr>
            <a:xfrm>
              <a:off x="3918084" y="1610215"/>
              <a:ext cx="198900" cy="198900"/>
            </a:xfrm>
            <a:prstGeom prst="ellipse">
              <a:avLst/>
            </a:prstGeom>
            <a:solidFill>
              <a:srgbClr val="F4B400"/>
            </a:solidFill>
            <a:ln w="9525" cap="flat" cmpd="sng">
              <a:solidFill>
                <a:srgbClr val="FFE5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/>
            </a:p>
          </p:txBody>
        </p:sp>
      </p:grpSp>
      <p:sp>
        <p:nvSpPr>
          <p:cNvPr id="448" name="Google Shape;448;p51"/>
          <p:cNvSpPr txBox="1"/>
          <p:nvPr/>
        </p:nvSpPr>
        <p:spPr>
          <a:xfrm>
            <a:off x="5513493" y="672087"/>
            <a:ext cx="2300800" cy="893600"/>
          </a:xfrm>
          <a:prstGeom prst="rect">
            <a:avLst/>
          </a:prstGeom>
          <a:noFill/>
          <a:ln w="9525" cap="flat" cmpd="sng">
            <a:solidFill>
              <a:srgbClr val="FFF2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lnSpc>
                <a:spcPct val="115000"/>
              </a:lnSpc>
              <a:spcAft>
                <a:spcPts val="2133"/>
              </a:spcAft>
            </a:pPr>
            <a:r>
              <a:rPr lang="en" sz="2000" b="1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Exploring shopify platform</a:t>
            </a:r>
            <a:endParaRPr sz="2000"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9" name="Google Shape;449;p51"/>
          <p:cNvSpPr/>
          <p:nvPr/>
        </p:nvSpPr>
        <p:spPr>
          <a:xfrm>
            <a:off x="7271297" y="2932000"/>
            <a:ext cx="1769600" cy="994000"/>
          </a:xfrm>
          <a:prstGeom prst="chevron">
            <a:avLst>
              <a:gd name="adj" fmla="val 50000"/>
            </a:avLst>
          </a:prstGeom>
          <a:ln>
            <a:headEnd type="none" w="sm" len="sm"/>
            <a:tailEnd type="none" w="sm" len="sm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spcFirstLastPara="1" wrap="square" lIns="162500" tIns="162500" rIns="162500" bIns="162500" anchor="ctr" anchorCtr="0">
            <a:noAutofit/>
          </a:bodyPr>
          <a:lstStyle/>
          <a:p>
            <a:endParaRPr sz="2400" dirty="0"/>
          </a:p>
        </p:txBody>
      </p:sp>
      <p:sp>
        <p:nvSpPr>
          <p:cNvPr id="450" name="Google Shape;450;p51"/>
          <p:cNvSpPr txBox="1"/>
          <p:nvPr/>
        </p:nvSpPr>
        <p:spPr>
          <a:xfrm>
            <a:off x="7555709" y="3115400"/>
            <a:ext cx="1134800" cy="6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Week 8</a:t>
            </a:r>
            <a:endParaRPr sz="240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1" name="Google Shape;451;p51"/>
          <p:cNvSpPr/>
          <p:nvPr/>
        </p:nvSpPr>
        <p:spPr>
          <a:xfrm>
            <a:off x="8707275" y="2932000"/>
            <a:ext cx="1769600" cy="994000"/>
          </a:xfrm>
          <a:prstGeom prst="chevron">
            <a:avLst>
              <a:gd name="adj" fmla="val 50000"/>
            </a:avLst>
          </a:prstGeom>
          <a:ln>
            <a:headEnd type="none" w="sm" len="sm"/>
            <a:tailEnd type="none" w="sm" len="sm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spcFirstLastPara="1" wrap="square" lIns="162500" tIns="162500" rIns="162500" bIns="162500" anchor="ctr" anchorCtr="0">
            <a:noAutofit/>
          </a:bodyPr>
          <a:lstStyle/>
          <a:p>
            <a:endParaRPr sz="2400" dirty="0"/>
          </a:p>
        </p:txBody>
      </p:sp>
      <p:sp>
        <p:nvSpPr>
          <p:cNvPr id="452" name="Google Shape;452;p51"/>
          <p:cNvSpPr txBox="1"/>
          <p:nvPr/>
        </p:nvSpPr>
        <p:spPr>
          <a:xfrm>
            <a:off x="8991687" y="3115400"/>
            <a:ext cx="1134800" cy="6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Week 9</a:t>
            </a:r>
            <a:endParaRPr sz="240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3" name="Google Shape;453;p51"/>
          <p:cNvSpPr/>
          <p:nvPr/>
        </p:nvSpPr>
        <p:spPr>
          <a:xfrm>
            <a:off x="10143252" y="2932000"/>
            <a:ext cx="1769600" cy="994000"/>
          </a:xfrm>
          <a:prstGeom prst="chevron">
            <a:avLst>
              <a:gd name="adj" fmla="val 50000"/>
            </a:avLst>
          </a:prstGeom>
          <a:ln>
            <a:headEnd type="none" w="sm" len="sm"/>
            <a:tailEnd type="none" w="sm" len="sm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spcFirstLastPara="1" wrap="square" lIns="162500" tIns="162500" rIns="162500" bIns="162500" anchor="ctr" anchorCtr="0">
            <a:noAutofit/>
          </a:bodyPr>
          <a:lstStyle/>
          <a:p>
            <a:endParaRPr sz="2400" dirty="0"/>
          </a:p>
        </p:txBody>
      </p:sp>
      <p:sp>
        <p:nvSpPr>
          <p:cNvPr id="454" name="Google Shape;454;p51"/>
          <p:cNvSpPr txBox="1"/>
          <p:nvPr/>
        </p:nvSpPr>
        <p:spPr>
          <a:xfrm>
            <a:off x="10427664" y="3115400"/>
            <a:ext cx="1134800" cy="6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Week 10</a:t>
            </a:r>
            <a:endParaRPr sz="240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455" name="Google Shape;455;p51"/>
          <p:cNvGrpSpPr/>
          <p:nvPr/>
        </p:nvGrpSpPr>
        <p:grpSpPr>
          <a:xfrm>
            <a:off x="4850509" y="3918611"/>
            <a:ext cx="265200" cy="791541"/>
            <a:chOff x="2223534" y="2938958"/>
            <a:chExt cx="198900" cy="593656"/>
          </a:xfrm>
        </p:grpSpPr>
        <p:cxnSp>
          <p:nvCxnSpPr>
            <p:cNvPr id="456" name="Google Shape;456;p51"/>
            <p:cNvCxnSpPr/>
            <p:nvPr/>
          </p:nvCxnSpPr>
          <p:spPr>
            <a:xfrm rot="10800000">
              <a:off x="2322997" y="2938958"/>
              <a:ext cx="0" cy="554700"/>
            </a:xfrm>
            <a:prstGeom prst="straightConnector1">
              <a:avLst/>
            </a:prstGeom>
            <a:noFill/>
            <a:ln w="9525" cap="flat" cmpd="sng">
              <a:solidFill>
                <a:srgbClr val="FFE599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57" name="Google Shape;457;p51"/>
            <p:cNvSpPr/>
            <p:nvPr/>
          </p:nvSpPr>
          <p:spPr>
            <a:xfrm rot="10800000" flipH="1">
              <a:off x="2223534" y="3333714"/>
              <a:ext cx="198900" cy="198900"/>
            </a:xfrm>
            <a:prstGeom prst="ellipse">
              <a:avLst/>
            </a:prstGeom>
            <a:solidFill>
              <a:srgbClr val="F4B400"/>
            </a:solidFill>
            <a:ln w="9525" cap="flat" cmpd="sng">
              <a:solidFill>
                <a:srgbClr val="FFE5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/>
            </a:p>
          </p:txBody>
        </p:sp>
      </p:grpSp>
      <p:grpSp>
        <p:nvGrpSpPr>
          <p:cNvPr id="458" name="Google Shape;458;p51"/>
          <p:cNvGrpSpPr/>
          <p:nvPr/>
        </p:nvGrpSpPr>
        <p:grpSpPr>
          <a:xfrm>
            <a:off x="10438509" y="3918611"/>
            <a:ext cx="265200" cy="791541"/>
            <a:chOff x="2223534" y="2938958"/>
            <a:chExt cx="198900" cy="593656"/>
          </a:xfrm>
        </p:grpSpPr>
        <p:cxnSp>
          <p:nvCxnSpPr>
            <p:cNvPr id="459" name="Google Shape;459;p51"/>
            <p:cNvCxnSpPr/>
            <p:nvPr/>
          </p:nvCxnSpPr>
          <p:spPr>
            <a:xfrm rot="10800000">
              <a:off x="2322997" y="2938958"/>
              <a:ext cx="0" cy="554700"/>
            </a:xfrm>
            <a:prstGeom prst="straightConnector1">
              <a:avLst/>
            </a:prstGeom>
            <a:noFill/>
            <a:ln w="9525" cap="flat" cmpd="sng">
              <a:solidFill>
                <a:srgbClr val="FFE599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60" name="Google Shape;460;p51"/>
            <p:cNvSpPr/>
            <p:nvPr/>
          </p:nvSpPr>
          <p:spPr>
            <a:xfrm rot="10800000" flipH="1">
              <a:off x="2223534" y="3333714"/>
              <a:ext cx="198900" cy="198900"/>
            </a:xfrm>
            <a:prstGeom prst="ellipse">
              <a:avLst/>
            </a:prstGeom>
            <a:solidFill>
              <a:srgbClr val="F4B400"/>
            </a:solidFill>
            <a:ln w="9525" cap="flat" cmpd="sng">
              <a:solidFill>
                <a:srgbClr val="FFE5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/>
            </a:p>
          </p:txBody>
        </p:sp>
      </p:grpSp>
      <p:grpSp>
        <p:nvGrpSpPr>
          <p:cNvPr id="461" name="Google Shape;461;p51"/>
          <p:cNvGrpSpPr/>
          <p:nvPr/>
        </p:nvGrpSpPr>
        <p:grpSpPr>
          <a:xfrm>
            <a:off x="3553893" y="2146954"/>
            <a:ext cx="265200" cy="791541"/>
            <a:chOff x="777447" y="1610215"/>
            <a:chExt cx="198900" cy="593656"/>
          </a:xfrm>
        </p:grpSpPr>
        <p:cxnSp>
          <p:nvCxnSpPr>
            <p:cNvPr id="462" name="Google Shape;462;p51"/>
            <p:cNvCxnSpPr/>
            <p:nvPr/>
          </p:nvCxnSpPr>
          <p:spPr>
            <a:xfrm>
              <a:off x="876909" y="1649171"/>
              <a:ext cx="0" cy="554700"/>
            </a:xfrm>
            <a:prstGeom prst="straightConnector1">
              <a:avLst/>
            </a:prstGeom>
            <a:noFill/>
            <a:ln w="9525" cap="flat" cmpd="sng">
              <a:solidFill>
                <a:srgbClr val="FFE599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63" name="Google Shape;463;p51"/>
            <p:cNvSpPr/>
            <p:nvPr/>
          </p:nvSpPr>
          <p:spPr>
            <a:xfrm>
              <a:off x="777447" y="1610215"/>
              <a:ext cx="198900" cy="198900"/>
            </a:xfrm>
            <a:prstGeom prst="ellipse">
              <a:avLst/>
            </a:prstGeom>
            <a:solidFill>
              <a:srgbClr val="F4B400"/>
            </a:solidFill>
            <a:ln w="9525" cap="flat" cmpd="sng">
              <a:solidFill>
                <a:srgbClr val="FFE5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/>
            </a:p>
          </p:txBody>
        </p:sp>
      </p:grpSp>
      <p:grpSp>
        <p:nvGrpSpPr>
          <p:cNvPr id="464" name="Google Shape;464;p51"/>
          <p:cNvGrpSpPr/>
          <p:nvPr/>
        </p:nvGrpSpPr>
        <p:grpSpPr>
          <a:xfrm>
            <a:off x="6398693" y="2146954"/>
            <a:ext cx="265200" cy="791541"/>
            <a:chOff x="777447" y="1610215"/>
            <a:chExt cx="198900" cy="593656"/>
          </a:xfrm>
        </p:grpSpPr>
        <p:cxnSp>
          <p:nvCxnSpPr>
            <p:cNvPr id="465" name="Google Shape;465;p51"/>
            <p:cNvCxnSpPr/>
            <p:nvPr/>
          </p:nvCxnSpPr>
          <p:spPr>
            <a:xfrm>
              <a:off x="876909" y="1649171"/>
              <a:ext cx="0" cy="554700"/>
            </a:xfrm>
            <a:prstGeom prst="straightConnector1">
              <a:avLst/>
            </a:prstGeom>
            <a:noFill/>
            <a:ln w="9525" cap="flat" cmpd="sng">
              <a:solidFill>
                <a:srgbClr val="FFE599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66" name="Google Shape;466;p51"/>
            <p:cNvSpPr/>
            <p:nvPr/>
          </p:nvSpPr>
          <p:spPr>
            <a:xfrm>
              <a:off x="777447" y="1610215"/>
              <a:ext cx="198900" cy="198900"/>
            </a:xfrm>
            <a:prstGeom prst="ellipse">
              <a:avLst/>
            </a:prstGeom>
            <a:solidFill>
              <a:srgbClr val="F4B400"/>
            </a:solidFill>
            <a:ln w="9525" cap="flat" cmpd="sng">
              <a:solidFill>
                <a:srgbClr val="FFE5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/>
            </a:p>
          </p:txBody>
        </p:sp>
      </p:grpSp>
      <p:sp>
        <p:nvSpPr>
          <p:cNvPr id="467" name="Google Shape;467;p51"/>
          <p:cNvSpPr txBox="1"/>
          <p:nvPr/>
        </p:nvSpPr>
        <p:spPr>
          <a:xfrm>
            <a:off x="6738300" y="4886166"/>
            <a:ext cx="2253600" cy="969004"/>
          </a:xfrm>
          <a:prstGeom prst="rect">
            <a:avLst/>
          </a:prstGeom>
          <a:noFill/>
          <a:ln w="9525" cap="flat" cmpd="sng">
            <a:solidFill>
              <a:srgbClr val="FFF2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lnSpc>
                <a:spcPct val="115000"/>
              </a:lnSpc>
              <a:spcAft>
                <a:spcPts val="2133"/>
              </a:spcAft>
            </a:pPr>
            <a:r>
              <a:rPr lang="en-US" sz="2000" b="1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Server setup and test</a:t>
            </a:r>
            <a:endParaRPr sz="2000"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68" name="Google Shape;468;p51"/>
          <p:cNvSpPr txBox="1"/>
          <p:nvPr/>
        </p:nvSpPr>
        <p:spPr>
          <a:xfrm>
            <a:off x="8229299" y="661433"/>
            <a:ext cx="2474409" cy="1011981"/>
          </a:xfrm>
          <a:prstGeom prst="rect">
            <a:avLst/>
          </a:prstGeom>
          <a:noFill/>
          <a:ln w="9525" cap="flat" cmpd="sng">
            <a:solidFill>
              <a:srgbClr val="FFF2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lnSpc>
                <a:spcPct val="115000"/>
              </a:lnSpc>
              <a:spcAft>
                <a:spcPts val="2133"/>
              </a:spcAft>
            </a:pPr>
            <a:r>
              <a:rPr lang="en" sz="2000" b="1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Setting up store on shopify</a:t>
            </a:r>
            <a:endParaRPr sz="2000"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69" name="Google Shape;469;p51"/>
          <p:cNvSpPr txBox="1"/>
          <p:nvPr/>
        </p:nvSpPr>
        <p:spPr>
          <a:xfrm>
            <a:off x="9312000" y="4864999"/>
            <a:ext cx="2716000" cy="1245867"/>
          </a:xfrm>
          <a:prstGeom prst="rect">
            <a:avLst/>
          </a:prstGeom>
          <a:noFill/>
          <a:ln w="9525" cap="flat" cmpd="sng">
            <a:solidFill>
              <a:srgbClr val="FFF2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lnSpc>
                <a:spcPct val="115000"/>
              </a:lnSpc>
              <a:spcAft>
                <a:spcPts val="2133"/>
              </a:spcAft>
            </a:pPr>
            <a:r>
              <a:rPr lang="en" sz="2000" b="1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Implementing features on shopify store </a:t>
            </a:r>
            <a:endParaRPr lang="en" sz="2000"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0" name="Google Shape;470;p51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 algn="r">
              <a:buClr>
                <a:srgbClr val="000000"/>
              </a:buClr>
              <a:buSzPts val="1100"/>
            </a:pPr>
            <a:fld id="{00000000-1234-1234-1234-123412341234}" type="slidenum">
              <a:rPr lang="en" sz="4400" b="1">
                <a:solidFill>
                  <a:srgbClr val="00B050"/>
                </a:solidFill>
              </a:rPr>
              <a:pPr algn="r">
                <a:buClr>
                  <a:srgbClr val="000000"/>
                </a:buClr>
                <a:buSzPts val="1100"/>
              </a:pPr>
              <a:t>9</a:t>
            </a:fld>
            <a:endParaRPr sz="4400" b="1" dirty="0">
              <a:solidFill>
                <a:srgbClr val="00B05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198513" y="6110866"/>
            <a:ext cx="52461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Fig : Time Line Of First Part 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751344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336</TotalTime>
  <Words>263</Words>
  <Application>Microsoft Office PowerPoint</Application>
  <PresentationFormat>Widescreen</PresentationFormat>
  <Paragraphs>310</Paragraphs>
  <Slides>60</Slides>
  <Notes>58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6" baseType="lpstr">
      <vt:lpstr>Arial</vt:lpstr>
      <vt:lpstr>Calibri</vt:lpstr>
      <vt:lpstr>Calibri Light</vt:lpstr>
      <vt:lpstr>Roboto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Work Division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TURJO-T86</dc:creator>
  <cp:lastModifiedBy>TURJO-T86</cp:lastModifiedBy>
  <cp:revision>109</cp:revision>
  <dcterms:created xsi:type="dcterms:W3CDTF">2019-05-03T16:53:20Z</dcterms:created>
  <dcterms:modified xsi:type="dcterms:W3CDTF">2019-10-10T09:19:27Z</dcterms:modified>
</cp:coreProperties>
</file>